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7" r:id="rId2"/>
    <p:sldId id="266" r:id="rId3"/>
    <p:sldId id="258" r:id="rId4"/>
    <p:sldId id="265" r:id="rId5"/>
    <p:sldId id="267" r:id="rId6"/>
    <p:sldId id="259" r:id="rId7"/>
    <p:sldId id="260" r:id="rId8"/>
    <p:sldId id="269" r:id="rId9"/>
    <p:sldId id="270" r:id="rId10"/>
    <p:sldId id="279" r:id="rId11"/>
    <p:sldId id="292" r:id="rId12"/>
    <p:sldId id="283" r:id="rId13"/>
    <p:sldId id="272" r:id="rId14"/>
    <p:sldId id="273" r:id="rId15"/>
    <p:sldId id="271" r:id="rId16"/>
    <p:sldId id="274" r:id="rId17"/>
    <p:sldId id="289" r:id="rId18"/>
    <p:sldId id="300" r:id="rId19"/>
    <p:sldId id="293" r:id="rId20"/>
    <p:sldId id="296" r:id="rId21"/>
    <p:sldId id="277" r:id="rId22"/>
    <p:sldId id="294" r:id="rId23"/>
    <p:sldId id="291" r:id="rId24"/>
    <p:sldId id="284" r:id="rId25"/>
    <p:sldId id="285" r:id="rId26"/>
    <p:sldId id="263" r:id="rId27"/>
    <p:sldId id="261" r:id="rId28"/>
    <p:sldId id="299" r:id="rId29"/>
    <p:sldId id="295" r:id="rId30"/>
    <p:sldId id="275" r:id="rId31"/>
    <p:sldId id="297" r:id="rId32"/>
    <p:sldId id="282" r:id="rId33"/>
    <p:sldId id="287" r:id="rId34"/>
    <p:sldId id="301"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nda Leo" initials="TL" lastIdx="1" clrIdx="0">
    <p:extLst>
      <p:ext uri="{19B8F6BF-5375-455C-9EA6-DF929625EA0E}">
        <p15:presenceInfo xmlns:p15="http://schemas.microsoft.com/office/powerpoint/2012/main" userId="79d77e24c0899d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96182" autoAdjust="0"/>
  </p:normalViewPr>
  <p:slideViewPr>
    <p:cSldViewPr snapToGrid="0">
      <p:cViewPr varScale="1">
        <p:scale>
          <a:sx n="87" d="100"/>
          <a:sy n="87" d="100"/>
        </p:scale>
        <p:origin x="60" y="440"/>
      </p:cViewPr>
      <p:guideLst/>
    </p:cSldViewPr>
  </p:slideViewPr>
  <p:outlineViewPr>
    <p:cViewPr>
      <p:scale>
        <a:sx n="33" d="100"/>
        <a:sy n="33" d="100"/>
      </p:scale>
      <p:origin x="0" y="-282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nda Leo" userId="79d77e24c0899d83" providerId="LiveId" clId="{F4E7C5CE-3BD3-4C4B-AD8F-5B4A7F38DC7E}"/>
    <pc:docChg chg="undo custSel addSld delSld modSld sldOrd modMainMaster">
      <pc:chgData name="Tynda Leo" userId="79d77e24c0899d83" providerId="LiveId" clId="{F4E7C5CE-3BD3-4C4B-AD8F-5B4A7F38DC7E}" dt="2023-12-18T22:04:05.688" v="10126" actId="20577"/>
      <pc:docMkLst>
        <pc:docMk/>
      </pc:docMkLst>
      <pc:sldChg chg="addSp delSp modSp mod modNotes modNotesTx">
        <pc:chgData name="Tynda Leo" userId="79d77e24c0899d83" providerId="LiveId" clId="{F4E7C5CE-3BD3-4C4B-AD8F-5B4A7F38DC7E}" dt="2023-12-18T14:51:29.196" v="9230" actId="20577"/>
        <pc:sldMkLst>
          <pc:docMk/>
          <pc:sldMk cId="3412496949" sldId="257"/>
        </pc:sldMkLst>
        <pc:spChg chg="mod">
          <ac:chgData name="Tynda Leo" userId="79d77e24c0899d83" providerId="LiveId" clId="{F4E7C5CE-3BD3-4C4B-AD8F-5B4A7F38DC7E}" dt="2023-12-14T20:34:29.286" v="2960"/>
          <ac:spMkLst>
            <pc:docMk/>
            <pc:sldMk cId="3412496949" sldId="257"/>
            <ac:spMk id="6" creationId="{6FE80616-CEB1-41A0-AE2B-98C175036376}"/>
          </ac:spMkLst>
        </pc:spChg>
        <pc:graphicFrameChg chg="add del mod">
          <ac:chgData name="Tynda Leo" userId="79d77e24c0899d83" providerId="LiveId" clId="{F4E7C5CE-3BD3-4C4B-AD8F-5B4A7F38DC7E}" dt="2023-12-14T20:20:45.592" v="2944" actId="21"/>
          <ac:graphicFrameMkLst>
            <pc:docMk/>
            <pc:sldMk cId="3412496949" sldId="257"/>
            <ac:graphicFrameMk id="2" creationId="{C48C6C2F-5E26-4638-A215-21EF76101597}"/>
          </ac:graphicFrameMkLst>
        </pc:graphicFrameChg>
        <pc:graphicFrameChg chg="add del mod">
          <ac:chgData name="Tynda Leo" userId="79d77e24c0899d83" providerId="LiveId" clId="{F4E7C5CE-3BD3-4C4B-AD8F-5B4A7F38DC7E}" dt="2023-12-14T20:31:56.687" v="2950" actId="478"/>
          <ac:graphicFrameMkLst>
            <pc:docMk/>
            <pc:sldMk cId="3412496949" sldId="257"/>
            <ac:graphicFrameMk id="7" creationId="{98B27C1A-616F-47C9-B9B1-60D4829EE92B}"/>
          </ac:graphicFrameMkLst>
        </pc:graphicFrameChg>
        <pc:picChg chg="add mod">
          <ac:chgData name="Tynda Leo" userId="79d77e24c0899d83" providerId="LiveId" clId="{F4E7C5CE-3BD3-4C4B-AD8F-5B4A7F38DC7E}" dt="2023-12-14T20:37:04.243" v="2967" actId="1076"/>
          <ac:picMkLst>
            <pc:docMk/>
            <pc:sldMk cId="3412496949" sldId="257"/>
            <ac:picMk id="4" creationId="{086A0D2F-A1CE-42DB-AC54-5FB6A90F4C0B}"/>
          </ac:picMkLst>
        </pc:picChg>
      </pc:sldChg>
      <pc:sldChg chg="modSp mod modNotes">
        <pc:chgData name="Tynda Leo" userId="79d77e24c0899d83" providerId="LiveId" clId="{F4E7C5CE-3BD3-4C4B-AD8F-5B4A7F38DC7E}" dt="2023-12-18T14:50:29.131" v="9228" actId="207"/>
        <pc:sldMkLst>
          <pc:docMk/>
          <pc:sldMk cId="533239822" sldId="258"/>
        </pc:sldMkLst>
        <pc:spChg chg="mod">
          <ac:chgData name="Tynda Leo" userId="79d77e24c0899d83" providerId="LiveId" clId="{F4E7C5CE-3BD3-4C4B-AD8F-5B4A7F38DC7E}" dt="2023-12-18T14:50:29.131" v="9228" actId="207"/>
          <ac:spMkLst>
            <pc:docMk/>
            <pc:sldMk cId="533239822" sldId="258"/>
            <ac:spMk id="2" creationId="{59828034-6F64-479A-A277-9601F3FC4B76}"/>
          </ac:spMkLst>
        </pc:spChg>
        <pc:spChg chg="mod">
          <ac:chgData name="Tynda Leo" userId="79d77e24c0899d83" providerId="LiveId" clId="{F4E7C5CE-3BD3-4C4B-AD8F-5B4A7F38DC7E}" dt="2023-12-15T09:07:08.614" v="3967" actId="20577"/>
          <ac:spMkLst>
            <pc:docMk/>
            <pc:sldMk cId="533239822" sldId="258"/>
            <ac:spMk id="4" creationId="{01DF52BF-FA48-469B-96D9-23361C21BC57}"/>
          </ac:spMkLst>
        </pc:spChg>
        <pc:spChg chg="mod">
          <ac:chgData name="Tynda Leo" userId="79d77e24c0899d83" providerId="LiveId" clId="{F4E7C5CE-3BD3-4C4B-AD8F-5B4A7F38DC7E}" dt="2023-12-16T14:04:56.734" v="4035" actId="20577"/>
          <ac:spMkLst>
            <pc:docMk/>
            <pc:sldMk cId="533239822" sldId="258"/>
            <ac:spMk id="5" creationId="{470284E5-9DB1-4A94-8E59-1EDAAF5CF75D}"/>
          </ac:spMkLst>
        </pc:spChg>
      </pc:sldChg>
      <pc:sldChg chg="addSp delSp modSp mod ord modNotes modNotesTx">
        <pc:chgData name="Tynda Leo" userId="79d77e24c0899d83" providerId="LiveId" clId="{F4E7C5CE-3BD3-4C4B-AD8F-5B4A7F38DC7E}" dt="2023-12-18T19:39:01.581" v="9735" actId="20577"/>
        <pc:sldMkLst>
          <pc:docMk/>
          <pc:sldMk cId="1809963355" sldId="259"/>
        </pc:sldMkLst>
        <pc:spChg chg="mod">
          <ac:chgData name="Tynda Leo" userId="79d77e24c0899d83" providerId="LiveId" clId="{F4E7C5CE-3BD3-4C4B-AD8F-5B4A7F38DC7E}" dt="2023-12-14T20:47:18.748" v="3017"/>
          <ac:spMkLst>
            <pc:docMk/>
            <pc:sldMk cId="1809963355" sldId="259"/>
            <ac:spMk id="2" creationId="{8BA4C388-2056-4D62-9458-8DA5F3AD8136}"/>
          </ac:spMkLst>
        </pc:spChg>
        <pc:spChg chg="mod">
          <ac:chgData name="Tynda Leo" userId="79d77e24c0899d83" providerId="LiveId" clId="{F4E7C5CE-3BD3-4C4B-AD8F-5B4A7F38DC7E}" dt="2023-12-18T07:48:50.017" v="8559" actId="113"/>
          <ac:spMkLst>
            <pc:docMk/>
            <pc:sldMk cId="1809963355" sldId="259"/>
            <ac:spMk id="3" creationId="{D6473229-F6E8-48D0-8A58-F5B8AF0E22A0}"/>
          </ac:spMkLst>
        </pc:spChg>
        <pc:spChg chg="mod">
          <ac:chgData name="Tynda Leo" userId="79d77e24c0899d83" providerId="LiveId" clId="{F4E7C5CE-3BD3-4C4B-AD8F-5B4A7F38DC7E}" dt="2023-12-18T14:50:14.563" v="9225" actId="207"/>
          <ac:spMkLst>
            <pc:docMk/>
            <pc:sldMk cId="1809963355" sldId="259"/>
            <ac:spMk id="4" creationId="{D81689EC-B15E-46A7-80FC-D1E35AACB2AC}"/>
          </ac:spMkLst>
        </pc:spChg>
        <pc:spChg chg="add mod">
          <ac:chgData name="Tynda Leo" userId="79d77e24c0899d83" providerId="LiveId" clId="{F4E7C5CE-3BD3-4C4B-AD8F-5B4A7F38DC7E}" dt="2023-12-14T20:51:40.928" v="3050"/>
          <ac:spMkLst>
            <pc:docMk/>
            <pc:sldMk cId="1809963355" sldId="259"/>
            <ac:spMk id="6" creationId="{F0618919-12BD-4103-A411-2C3603519ACC}"/>
          </ac:spMkLst>
        </pc:spChg>
        <pc:spChg chg="add mod">
          <ac:chgData name="Tynda Leo" userId="79d77e24c0899d83" providerId="LiveId" clId="{F4E7C5CE-3BD3-4C4B-AD8F-5B4A7F38DC7E}" dt="2023-12-14T14:20:07.973" v="1321" actId="14100"/>
          <ac:spMkLst>
            <pc:docMk/>
            <pc:sldMk cId="1809963355" sldId="259"/>
            <ac:spMk id="8" creationId="{DC877036-0F89-4545-B4EF-2F3885966AFE}"/>
          </ac:spMkLst>
        </pc:spChg>
        <pc:spChg chg="add del mod ord">
          <ac:chgData name="Tynda Leo" userId="79d77e24c0899d83" providerId="LiveId" clId="{F4E7C5CE-3BD3-4C4B-AD8F-5B4A7F38DC7E}" dt="2023-12-14T14:20:34.717" v="1325" actId="478"/>
          <ac:spMkLst>
            <pc:docMk/>
            <pc:sldMk cId="1809963355" sldId="259"/>
            <ac:spMk id="9" creationId="{2A2FF366-F4B4-432C-B3FA-6E38FC9C5FF1}"/>
          </ac:spMkLst>
        </pc:spChg>
        <pc:spChg chg="add mod">
          <ac:chgData name="Tynda Leo" userId="79d77e24c0899d83" providerId="LiveId" clId="{F4E7C5CE-3BD3-4C4B-AD8F-5B4A7F38DC7E}" dt="2023-12-16T19:37:12.598" v="5559" actId="20577"/>
          <ac:spMkLst>
            <pc:docMk/>
            <pc:sldMk cId="1809963355" sldId="259"/>
            <ac:spMk id="10" creationId="{15B31FCC-F161-45A5-8E74-BEDBC131281F}"/>
          </ac:spMkLst>
        </pc:spChg>
        <pc:spChg chg="add del">
          <ac:chgData name="Tynda Leo" userId="79d77e24c0899d83" providerId="LiveId" clId="{F4E7C5CE-3BD3-4C4B-AD8F-5B4A7F38DC7E}" dt="2023-12-14T14:19:27.959" v="1309" actId="22"/>
          <ac:spMkLst>
            <pc:docMk/>
            <pc:sldMk cId="1809963355" sldId="259"/>
            <ac:spMk id="12" creationId="{5A8FF043-3526-4CEB-9B5C-CBBAC5366291}"/>
          </ac:spMkLst>
        </pc:spChg>
        <pc:spChg chg="add del mod">
          <ac:chgData name="Tynda Leo" userId="79d77e24c0899d83" providerId="LiveId" clId="{F4E7C5CE-3BD3-4C4B-AD8F-5B4A7F38DC7E}" dt="2023-12-14T14:22:09.880" v="1345" actId="478"/>
          <ac:spMkLst>
            <pc:docMk/>
            <pc:sldMk cId="1809963355" sldId="259"/>
            <ac:spMk id="13" creationId="{CF9C90E4-56C7-4878-8160-F5D7CA3FE450}"/>
          </ac:spMkLst>
        </pc:spChg>
        <pc:spChg chg="add mod">
          <ac:chgData name="Tynda Leo" userId="79d77e24c0899d83" providerId="LiveId" clId="{F4E7C5CE-3BD3-4C4B-AD8F-5B4A7F38DC7E}" dt="2023-12-14T14:23:05.003" v="1350" actId="1076"/>
          <ac:spMkLst>
            <pc:docMk/>
            <pc:sldMk cId="1809963355" sldId="259"/>
            <ac:spMk id="14" creationId="{288BF2D3-9E13-41F3-86FA-9EA8ED715766}"/>
          </ac:spMkLst>
        </pc:spChg>
        <pc:spChg chg="add mod">
          <ac:chgData name="Tynda Leo" userId="79d77e24c0899d83" providerId="LiveId" clId="{F4E7C5CE-3BD3-4C4B-AD8F-5B4A7F38DC7E}" dt="2023-12-14T14:23:53.363" v="1354" actId="1076"/>
          <ac:spMkLst>
            <pc:docMk/>
            <pc:sldMk cId="1809963355" sldId="259"/>
            <ac:spMk id="15" creationId="{32522DF2-A2EB-44FC-9E05-7208862215F9}"/>
          </ac:spMkLst>
        </pc:spChg>
        <pc:picChg chg="add del">
          <ac:chgData name="Tynda Leo" userId="79d77e24c0899d83" providerId="LiveId" clId="{F4E7C5CE-3BD3-4C4B-AD8F-5B4A7F38DC7E}" dt="2023-12-14T10:57:59.014" v="1216" actId="22"/>
          <ac:picMkLst>
            <pc:docMk/>
            <pc:sldMk cId="1809963355" sldId="259"/>
            <ac:picMk id="5" creationId="{553EECC5-F390-4401-B6D3-99CBAE4C9DD8}"/>
          </ac:picMkLst>
        </pc:picChg>
        <pc:picChg chg="add mod">
          <ac:chgData name="Tynda Leo" userId="79d77e24c0899d83" providerId="LiveId" clId="{F4E7C5CE-3BD3-4C4B-AD8F-5B4A7F38DC7E}" dt="2023-12-14T14:07:40.608" v="1270" actId="1076"/>
          <ac:picMkLst>
            <pc:docMk/>
            <pc:sldMk cId="1809963355" sldId="259"/>
            <ac:picMk id="7" creationId="{50FC45DF-E23E-49EB-92B9-9756788354B3}"/>
          </ac:picMkLst>
        </pc:picChg>
        <pc:cxnChg chg="add del mod">
          <ac:chgData name="Tynda Leo" userId="79d77e24c0899d83" providerId="LiveId" clId="{F4E7C5CE-3BD3-4C4B-AD8F-5B4A7F38DC7E}" dt="2023-12-14T14:23:47.309" v="1353" actId="478"/>
          <ac:cxnSpMkLst>
            <pc:docMk/>
            <pc:sldMk cId="1809963355" sldId="259"/>
            <ac:cxnSpMk id="17" creationId="{06AF0679-10D4-4E96-9E52-2A3E09E51824}"/>
          </ac:cxnSpMkLst>
        </pc:cxnChg>
      </pc:sldChg>
      <pc:sldChg chg="modSp mod modNotes">
        <pc:chgData name="Tynda Leo" userId="79d77e24c0899d83" providerId="LiveId" clId="{F4E7C5CE-3BD3-4C4B-AD8F-5B4A7F38DC7E}" dt="2023-12-18T14:50:09.908" v="9224" actId="207"/>
        <pc:sldMkLst>
          <pc:docMk/>
          <pc:sldMk cId="2960757504" sldId="260"/>
        </pc:sldMkLst>
        <pc:spChg chg="mod">
          <ac:chgData name="Tynda Leo" userId="79d77e24c0899d83" providerId="LiveId" clId="{F4E7C5CE-3BD3-4C4B-AD8F-5B4A7F38DC7E}" dt="2023-12-14T20:53:03.234" v="3053" actId="207"/>
          <ac:spMkLst>
            <pc:docMk/>
            <pc:sldMk cId="2960757504" sldId="260"/>
            <ac:spMk id="2" creationId="{8BA4C388-2056-4D62-9458-8DA5F3AD8136}"/>
          </ac:spMkLst>
        </pc:spChg>
        <pc:spChg chg="mod">
          <ac:chgData name="Tynda Leo" userId="79d77e24c0899d83" providerId="LiveId" clId="{F4E7C5CE-3BD3-4C4B-AD8F-5B4A7F38DC7E}" dt="2023-12-14T20:53:27.603" v="3055" actId="207"/>
          <ac:spMkLst>
            <pc:docMk/>
            <pc:sldMk cId="2960757504" sldId="260"/>
            <ac:spMk id="3" creationId="{D6473229-F6E8-48D0-8A58-F5B8AF0E22A0}"/>
          </ac:spMkLst>
        </pc:spChg>
        <pc:spChg chg="mod">
          <ac:chgData name="Tynda Leo" userId="79d77e24c0899d83" providerId="LiveId" clId="{F4E7C5CE-3BD3-4C4B-AD8F-5B4A7F38DC7E}" dt="2023-12-18T14:50:09.908" v="9224" actId="207"/>
          <ac:spMkLst>
            <pc:docMk/>
            <pc:sldMk cId="2960757504" sldId="260"/>
            <ac:spMk id="4" creationId="{3E62B7E1-2F72-42A6-94BA-93AD17C968CD}"/>
          </ac:spMkLst>
        </pc:spChg>
      </pc:sldChg>
      <pc:sldChg chg="addSp delSp modSp mod modNotes">
        <pc:chgData name="Tynda Leo" userId="79d77e24c0899d83" providerId="LiveId" clId="{F4E7C5CE-3BD3-4C4B-AD8F-5B4A7F38DC7E}" dt="2023-12-18T14:42:16.776" v="9173" actId="20577"/>
        <pc:sldMkLst>
          <pc:docMk/>
          <pc:sldMk cId="3064662279" sldId="261"/>
        </pc:sldMkLst>
        <pc:spChg chg="mod">
          <ac:chgData name="Tynda Leo" userId="79d77e24c0899d83" providerId="LiveId" clId="{F4E7C5CE-3BD3-4C4B-AD8F-5B4A7F38DC7E}" dt="2023-12-15T09:27:05.555" v="4028" actId="20577"/>
          <ac:spMkLst>
            <pc:docMk/>
            <pc:sldMk cId="3064662279" sldId="261"/>
            <ac:spMk id="2" creationId="{8BA4C388-2056-4D62-9458-8DA5F3AD8136}"/>
          </ac:spMkLst>
        </pc:spChg>
        <pc:spChg chg="mod">
          <ac:chgData name="Tynda Leo" userId="79d77e24c0899d83" providerId="LiveId" clId="{F4E7C5CE-3BD3-4C4B-AD8F-5B4A7F38DC7E}" dt="2023-12-18T14:42:16.776" v="9173" actId="20577"/>
          <ac:spMkLst>
            <pc:docMk/>
            <pc:sldMk cId="3064662279" sldId="261"/>
            <ac:spMk id="3" creationId="{549C5A22-4D1B-434C-A39A-9A272884AA0F}"/>
          </ac:spMkLst>
        </pc:spChg>
        <pc:spChg chg="del">
          <ac:chgData name="Tynda Leo" userId="79d77e24c0899d83" providerId="LiveId" clId="{F4E7C5CE-3BD3-4C4B-AD8F-5B4A7F38DC7E}" dt="2023-12-13T17:50:55.328" v="488" actId="478"/>
          <ac:spMkLst>
            <pc:docMk/>
            <pc:sldMk cId="3064662279" sldId="261"/>
            <ac:spMk id="3" creationId="{D6473229-F6E8-48D0-8A58-F5B8AF0E22A0}"/>
          </ac:spMkLst>
        </pc:spChg>
        <pc:graphicFrameChg chg="add del mod">
          <ac:chgData name="Tynda Leo" userId="79d77e24c0899d83" providerId="LiveId" clId="{F4E7C5CE-3BD3-4C4B-AD8F-5B4A7F38DC7E}" dt="2023-12-16T14:56:18" v="4390" actId="478"/>
          <ac:graphicFrameMkLst>
            <pc:docMk/>
            <pc:sldMk cId="3064662279" sldId="261"/>
            <ac:graphicFrameMk id="6" creationId="{4FA5F9A6-369C-4FE3-8061-94FC2A39B8DE}"/>
          </ac:graphicFrameMkLst>
        </pc:graphicFrameChg>
        <pc:graphicFrameChg chg="add mod modGraphic">
          <ac:chgData name="Tynda Leo" userId="79d77e24c0899d83" providerId="LiveId" clId="{F4E7C5CE-3BD3-4C4B-AD8F-5B4A7F38DC7E}" dt="2023-12-18T10:47:40.504" v="9086" actId="20577"/>
          <ac:graphicFrameMkLst>
            <pc:docMk/>
            <pc:sldMk cId="3064662279" sldId="261"/>
            <ac:graphicFrameMk id="7" creationId="{F8379458-5BD4-448C-9E4A-EA10D0ADE2DA}"/>
          </ac:graphicFrameMkLst>
        </pc:graphicFrameChg>
        <pc:picChg chg="add mod">
          <ac:chgData name="Tynda Leo" userId="79d77e24c0899d83" providerId="LiveId" clId="{F4E7C5CE-3BD3-4C4B-AD8F-5B4A7F38DC7E}" dt="2023-12-16T14:53:53.907" v="4386" actId="1076"/>
          <ac:picMkLst>
            <pc:docMk/>
            <pc:sldMk cId="3064662279" sldId="261"/>
            <ac:picMk id="4" creationId="{1F7B753F-1451-4E1C-A0AA-DCC09203F6F3}"/>
          </ac:picMkLst>
        </pc:picChg>
        <pc:picChg chg="add mod modCrop">
          <ac:chgData name="Tynda Leo" userId="79d77e24c0899d83" providerId="LiveId" clId="{F4E7C5CE-3BD3-4C4B-AD8F-5B4A7F38DC7E}" dt="2023-12-16T14:54:02.588" v="4387" actId="1076"/>
          <ac:picMkLst>
            <pc:docMk/>
            <pc:sldMk cId="3064662279" sldId="261"/>
            <ac:picMk id="5" creationId="{1369C4FB-4D14-4229-AB02-7267BC78B6E6}"/>
          </ac:picMkLst>
        </pc:picChg>
      </pc:sldChg>
      <pc:sldChg chg="del">
        <pc:chgData name="Tynda Leo" userId="79d77e24c0899d83" providerId="LiveId" clId="{F4E7C5CE-3BD3-4C4B-AD8F-5B4A7F38DC7E}" dt="2023-12-13T17:50:22.129" v="467" actId="47"/>
        <pc:sldMkLst>
          <pc:docMk/>
          <pc:sldMk cId="113371238" sldId="262"/>
        </pc:sldMkLst>
      </pc:sldChg>
      <pc:sldChg chg="addSp delSp modSp mod modNotes modNotesTx">
        <pc:chgData name="Tynda Leo" userId="79d77e24c0899d83" providerId="LiveId" clId="{F4E7C5CE-3BD3-4C4B-AD8F-5B4A7F38DC7E}" dt="2023-12-18T18:43:46.677" v="9728" actId="20577"/>
        <pc:sldMkLst>
          <pc:docMk/>
          <pc:sldMk cId="2442361674" sldId="263"/>
        </pc:sldMkLst>
        <pc:spChg chg="mod">
          <ac:chgData name="Tynda Leo" userId="79d77e24c0899d83" providerId="LiveId" clId="{F4E7C5CE-3BD3-4C4B-AD8F-5B4A7F38DC7E}" dt="2023-12-18T14:42:13.345" v="9171" actId="20577"/>
          <ac:spMkLst>
            <pc:docMk/>
            <pc:sldMk cId="2442361674" sldId="263"/>
            <ac:spMk id="2" creationId="{75FDE2CA-F4F5-4DA7-9352-9EA320EF5547}"/>
          </ac:spMkLst>
        </pc:spChg>
        <pc:spChg chg="add del mod">
          <ac:chgData name="Tynda Leo" userId="79d77e24c0899d83" providerId="LiveId" clId="{F4E7C5CE-3BD3-4C4B-AD8F-5B4A7F38DC7E}" dt="2023-12-13T17:48:14.545" v="453" actId="478"/>
          <ac:spMkLst>
            <pc:docMk/>
            <pc:sldMk cId="2442361674" sldId="263"/>
            <ac:spMk id="3" creationId="{438D21EA-C221-4DBF-819C-3C14A31F9594}"/>
          </ac:spMkLst>
        </pc:spChg>
        <pc:spChg chg="mod">
          <ac:chgData name="Tynda Leo" userId="79d77e24c0899d83" providerId="LiveId" clId="{F4E7C5CE-3BD3-4C4B-AD8F-5B4A7F38DC7E}" dt="2023-12-14T21:09:45.740" v="3129"/>
          <ac:spMkLst>
            <pc:docMk/>
            <pc:sldMk cId="2442361674" sldId="263"/>
            <ac:spMk id="4" creationId="{0EC8704E-EF9B-42B6-AB04-8371BB0F8520}"/>
          </ac:spMkLst>
        </pc:spChg>
        <pc:spChg chg="del">
          <ac:chgData name="Tynda Leo" userId="79d77e24c0899d83" providerId="LiveId" clId="{F4E7C5CE-3BD3-4C4B-AD8F-5B4A7F38DC7E}" dt="2023-12-13T17:48:17.535" v="455" actId="478"/>
          <ac:spMkLst>
            <pc:docMk/>
            <pc:sldMk cId="2442361674" sldId="263"/>
            <ac:spMk id="5" creationId="{593AA4D1-1230-4B05-920C-62DC562C0BF3}"/>
          </ac:spMkLst>
        </pc:spChg>
        <pc:spChg chg="add mod">
          <ac:chgData name="Tynda Leo" userId="79d77e24c0899d83" providerId="LiveId" clId="{F4E7C5CE-3BD3-4C4B-AD8F-5B4A7F38DC7E}" dt="2023-12-16T14:47:03.926" v="4370" actId="14100"/>
          <ac:spMkLst>
            <pc:docMk/>
            <pc:sldMk cId="2442361674" sldId="263"/>
            <ac:spMk id="5" creationId="{AA7AFF03-27B1-451B-B422-51C3974CAB62}"/>
          </ac:spMkLst>
        </pc:spChg>
        <pc:spChg chg="del">
          <ac:chgData name="Tynda Leo" userId="79d77e24c0899d83" providerId="LiveId" clId="{F4E7C5CE-3BD3-4C4B-AD8F-5B4A7F38DC7E}" dt="2023-12-13T17:48:10.921" v="451" actId="478"/>
          <ac:spMkLst>
            <pc:docMk/>
            <pc:sldMk cId="2442361674" sldId="263"/>
            <ac:spMk id="6" creationId="{855484C5-1E93-4D20-BB7B-CBE1419036FA}"/>
          </ac:spMkLst>
        </pc:spChg>
        <pc:spChg chg="del">
          <ac:chgData name="Tynda Leo" userId="79d77e24c0899d83" providerId="LiveId" clId="{F4E7C5CE-3BD3-4C4B-AD8F-5B4A7F38DC7E}" dt="2023-12-13T17:48:12.097" v="452" actId="478"/>
          <ac:spMkLst>
            <pc:docMk/>
            <pc:sldMk cId="2442361674" sldId="263"/>
            <ac:spMk id="7" creationId="{7F582769-6F3A-487F-A34D-3A0DC3434CAF}"/>
          </ac:spMkLst>
        </pc:spChg>
        <pc:spChg chg="add mod">
          <ac:chgData name="Tynda Leo" userId="79d77e24c0899d83" providerId="LiveId" clId="{F4E7C5CE-3BD3-4C4B-AD8F-5B4A7F38DC7E}" dt="2023-12-16T14:46:48.054" v="4368" actId="255"/>
          <ac:spMkLst>
            <pc:docMk/>
            <pc:sldMk cId="2442361674" sldId="263"/>
            <ac:spMk id="7" creationId="{F9F3249A-381A-49FB-8113-C790CA321977}"/>
          </ac:spMkLst>
        </pc:spChg>
        <pc:spChg chg="del">
          <ac:chgData name="Tynda Leo" userId="79d77e24c0899d83" providerId="LiveId" clId="{F4E7C5CE-3BD3-4C4B-AD8F-5B4A7F38DC7E}" dt="2023-12-13T17:48:15.719" v="454" actId="478"/>
          <ac:spMkLst>
            <pc:docMk/>
            <pc:sldMk cId="2442361674" sldId="263"/>
            <ac:spMk id="8" creationId="{A08977A9-F755-4CB5-8543-F8058463D2BB}"/>
          </ac:spMkLst>
        </pc:spChg>
        <pc:spChg chg="add del mod">
          <ac:chgData name="Tynda Leo" userId="79d77e24c0899d83" providerId="LiveId" clId="{F4E7C5CE-3BD3-4C4B-AD8F-5B4A7F38DC7E}" dt="2023-12-13T17:48:20.008" v="456" actId="478"/>
          <ac:spMkLst>
            <pc:docMk/>
            <pc:sldMk cId="2442361674" sldId="263"/>
            <ac:spMk id="10" creationId="{5D2AD01A-D0DC-47A4-901F-142A622EC55E}"/>
          </ac:spMkLst>
        </pc:spChg>
        <pc:graphicFrameChg chg="add mod modGraphic">
          <ac:chgData name="Tynda Leo" userId="79d77e24c0899d83" providerId="LiveId" clId="{F4E7C5CE-3BD3-4C4B-AD8F-5B4A7F38DC7E}" dt="2023-12-18T07:56:33.202" v="8640" actId="20577"/>
          <ac:graphicFrameMkLst>
            <pc:docMk/>
            <pc:sldMk cId="2442361674" sldId="263"/>
            <ac:graphicFrameMk id="8" creationId="{B76392BE-FC16-4536-93AC-8DD9CB1EFB70}"/>
          </ac:graphicFrameMkLst>
        </pc:graphicFrameChg>
        <pc:picChg chg="add mod">
          <ac:chgData name="Tynda Leo" userId="79d77e24c0899d83" providerId="LiveId" clId="{F4E7C5CE-3BD3-4C4B-AD8F-5B4A7F38DC7E}" dt="2023-12-16T14:45:48.620" v="4362" actId="14100"/>
          <ac:picMkLst>
            <pc:docMk/>
            <pc:sldMk cId="2442361674" sldId="263"/>
            <ac:picMk id="6" creationId="{4572819A-3529-4FE9-8325-5A97714A9490}"/>
          </ac:picMkLst>
        </pc:picChg>
        <pc:picChg chg="add mod">
          <ac:chgData name="Tynda Leo" userId="79d77e24c0899d83" providerId="LiveId" clId="{F4E7C5CE-3BD3-4C4B-AD8F-5B4A7F38DC7E}" dt="2023-12-16T14:45:36.144" v="4360" actId="14100"/>
          <ac:picMkLst>
            <pc:docMk/>
            <pc:sldMk cId="2442361674" sldId="263"/>
            <ac:picMk id="11" creationId="{E85EFE49-3246-4CE7-BA63-65E3C2CE6D9D}"/>
          </ac:picMkLst>
        </pc:picChg>
        <pc:picChg chg="add del mod">
          <ac:chgData name="Tynda Leo" userId="79d77e24c0899d83" providerId="LiveId" clId="{F4E7C5CE-3BD3-4C4B-AD8F-5B4A7F38DC7E}" dt="2023-12-13T18:16:24.152" v="529" actId="478"/>
          <ac:picMkLst>
            <pc:docMk/>
            <pc:sldMk cId="2442361674" sldId="263"/>
            <ac:picMk id="12" creationId="{0BDA4A01-FAF3-4860-92FB-3E3459EEB8C7}"/>
          </ac:picMkLst>
        </pc:picChg>
      </pc:sldChg>
      <pc:sldChg chg="del">
        <pc:chgData name="Tynda Leo" userId="79d77e24c0899d83" providerId="LiveId" clId="{F4E7C5CE-3BD3-4C4B-AD8F-5B4A7F38DC7E}" dt="2023-12-13T18:13:13.438" v="505" actId="2696"/>
        <pc:sldMkLst>
          <pc:docMk/>
          <pc:sldMk cId="812173692" sldId="264"/>
        </pc:sldMkLst>
      </pc:sldChg>
      <pc:sldChg chg="addSp delSp modSp add mod ord modNotes modNotesTx">
        <pc:chgData name="Tynda Leo" userId="79d77e24c0899d83" providerId="LiveId" clId="{F4E7C5CE-3BD3-4C4B-AD8F-5B4A7F38DC7E}" dt="2023-12-18T19:43:05.633" v="9740" actId="20577"/>
        <pc:sldMkLst>
          <pc:docMk/>
          <pc:sldMk cId="3910506674" sldId="265"/>
        </pc:sldMkLst>
        <pc:spChg chg="add mod">
          <ac:chgData name="Tynda Leo" userId="79d77e24c0899d83" providerId="LiveId" clId="{F4E7C5CE-3BD3-4C4B-AD8F-5B4A7F38DC7E}" dt="2023-12-13T16:30:25.692" v="49"/>
          <ac:spMkLst>
            <pc:docMk/>
            <pc:sldMk cId="3910506674" sldId="265"/>
            <ac:spMk id="2" creationId="{9ECBFE70-1E87-402D-A754-59BE321D4565}"/>
          </ac:spMkLst>
        </pc:spChg>
        <pc:spChg chg="mod">
          <ac:chgData name="Tynda Leo" userId="79d77e24c0899d83" providerId="LiveId" clId="{F4E7C5CE-3BD3-4C4B-AD8F-5B4A7F38DC7E}" dt="2023-12-18T14:50:24.812" v="9227" actId="207"/>
          <ac:spMkLst>
            <pc:docMk/>
            <pc:sldMk cId="3910506674" sldId="265"/>
            <ac:spMk id="3" creationId="{5145FFED-6EC2-483C-80AF-D5A920DF2ED2}"/>
          </ac:spMkLst>
        </pc:spChg>
        <pc:spChg chg="mod">
          <ac:chgData name="Tynda Leo" userId="79d77e24c0899d83" providerId="LiveId" clId="{F4E7C5CE-3BD3-4C4B-AD8F-5B4A7F38DC7E}" dt="2023-12-14T20:42:11.850" v="2983"/>
          <ac:spMkLst>
            <pc:docMk/>
            <pc:sldMk cId="3910506674" sldId="265"/>
            <ac:spMk id="4" creationId="{01DF52BF-FA48-469B-96D9-23361C21BC57}"/>
          </ac:spMkLst>
        </pc:spChg>
        <pc:spChg chg="del">
          <ac:chgData name="Tynda Leo" userId="79d77e24c0899d83" providerId="LiveId" clId="{F4E7C5CE-3BD3-4C4B-AD8F-5B4A7F38DC7E}" dt="2023-12-13T16:25:51.702" v="29"/>
          <ac:spMkLst>
            <pc:docMk/>
            <pc:sldMk cId="3910506674" sldId="265"/>
            <ac:spMk id="5" creationId="{470284E5-9DB1-4A94-8E59-1EDAAF5CF75D}"/>
          </ac:spMkLst>
        </pc:spChg>
        <pc:spChg chg="add mod">
          <ac:chgData name="Tynda Leo" userId="79d77e24c0899d83" providerId="LiveId" clId="{F4E7C5CE-3BD3-4C4B-AD8F-5B4A7F38DC7E}" dt="2023-12-16T19:12:33.788" v="5237" actId="1076"/>
          <ac:spMkLst>
            <pc:docMk/>
            <pc:sldMk cId="3910506674" sldId="265"/>
            <ac:spMk id="8" creationId="{BAAB6C94-690C-46AB-B294-4459318038E6}"/>
          </ac:spMkLst>
        </pc:spChg>
        <pc:spChg chg="add mod">
          <ac:chgData name="Tynda Leo" userId="79d77e24c0899d83" providerId="LiveId" clId="{F4E7C5CE-3BD3-4C4B-AD8F-5B4A7F38DC7E}" dt="2023-12-16T19:12:38.696" v="5238" actId="1076"/>
          <ac:spMkLst>
            <pc:docMk/>
            <pc:sldMk cId="3910506674" sldId="265"/>
            <ac:spMk id="9" creationId="{36724D9A-32C6-48CB-BA4E-FCDE83BB3011}"/>
          </ac:spMkLst>
        </pc:spChg>
        <pc:spChg chg="add mod">
          <ac:chgData name="Tynda Leo" userId="79d77e24c0899d83" providerId="LiveId" clId="{F4E7C5CE-3BD3-4C4B-AD8F-5B4A7F38DC7E}" dt="2023-12-16T19:13:44.068" v="5246" actId="114"/>
          <ac:spMkLst>
            <pc:docMk/>
            <pc:sldMk cId="3910506674" sldId="265"/>
            <ac:spMk id="10" creationId="{B9F8D138-AD8D-4B79-9A6A-3C96338C9676}"/>
          </ac:spMkLst>
        </pc:spChg>
        <pc:picChg chg="add mod">
          <ac:chgData name="Tynda Leo" userId="79d77e24c0899d83" providerId="LiveId" clId="{F4E7C5CE-3BD3-4C4B-AD8F-5B4A7F38DC7E}" dt="2023-12-14T15:35:53.078" v="1558" actId="1076"/>
          <ac:picMkLst>
            <pc:docMk/>
            <pc:sldMk cId="3910506674" sldId="265"/>
            <ac:picMk id="6" creationId="{F8706420-D351-4C78-BC37-59629D81CA7C}"/>
          </ac:picMkLst>
        </pc:picChg>
        <pc:picChg chg="add mod">
          <ac:chgData name="Tynda Leo" userId="79d77e24c0899d83" providerId="LiveId" clId="{F4E7C5CE-3BD3-4C4B-AD8F-5B4A7F38DC7E}" dt="2023-12-13T16:26:37.939" v="41" actId="1076"/>
          <ac:picMkLst>
            <pc:docMk/>
            <pc:sldMk cId="3910506674" sldId="265"/>
            <ac:picMk id="7" creationId="{37D8B8F4-0140-4116-A74E-43DED3C2F4B1}"/>
          </ac:picMkLst>
        </pc:picChg>
      </pc:sldChg>
      <pc:sldChg chg="addSp delSp modSp add mod modNotes modNotesTx">
        <pc:chgData name="Tynda Leo" userId="79d77e24c0899d83" providerId="LiveId" clId="{F4E7C5CE-3BD3-4C4B-AD8F-5B4A7F38DC7E}" dt="2023-12-18T14:52:46.807" v="9238" actId="20577"/>
        <pc:sldMkLst>
          <pc:docMk/>
          <pc:sldMk cId="2377250923" sldId="266"/>
        </pc:sldMkLst>
        <pc:spChg chg="mod">
          <ac:chgData name="Tynda Leo" userId="79d77e24c0899d83" providerId="LiveId" clId="{F4E7C5CE-3BD3-4C4B-AD8F-5B4A7F38DC7E}" dt="2023-12-18T14:50:33.615" v="9229" actId="207"/>
          <ac:spMkLst>
            <pc:docMk/>
            <pc:sldMk cId="2377250923" sldId="266"/>
            <ac:spMk id="2" creationId="{3A82E85F-B39D-4247-9DEB-BB1BDC05504D}"/>
          </ac:spMkLst>
        </pc:spChg>
        <pc:spChg chg="add del mod">
          <ac:chgData name="Tynda Leo" userId="79d77e24c0899d83" providerId="LiveId" clId="{F4E7C5CE-3BD3-4C4B-AD8F-5B4A7F38DC7E}" dt="2023-12-14T09:03:03.362" v="853" actId="478"/>
          <ac:spMkLst>
            <pc:docMk/>
            <pc:sldMk cId="2377250923" sldId="266"/>
            <ac:spMk id="2" creationId="{5E105E1B-C082-43B8-8186-CEB4F22B8D75}"/>
          </ac:spMkLst>
        </pc:spChg>
        <pc:spChg chg="mod">
          <ac:chgData name="Tynda Leo" userId="79d77e24c0899d83" providerId="LiveId" clId="{F4E7C5CE-3BD3-4C4B-AD8F-5B4A7F38DC7E}" dt="2023-12-14T21:21:06.350" v="3226" actId="1076"/>
          <ac:spMkLst>
            <pc:docMk/>
            <pc:sldMk cId="2377250923" sldId="266"/>
            <ac:spMk id="4" creationId="{01DF52BF-FA48-469B-96D9-23361C21BC57}"/>
          </ac:spMkLst>
        </pc:spChg>
        <pc:spChg chg="del">
          <ac:chgData name="Tynda Leo" userId="79d77e24c0899d83" providerId="LiveId" clId="{F4E7C5CE-3BD3-4C4B-AD8F-5B4A7F38DC7E}" dt="2023-12-12T09:51:29.813" v="7"/>
          <ac:spMkLst>
            <pc:docMk/>
            <pc:sldMk cId="2377250923" sldId="266"/>
            <ac:spMk id="5" creationId="{470284E5-9DB1-4A94-8E59-1EDAAF5CF75D}"/>
          </ac:spMkLst>
        </pc:spChg>
        <pc:spChg chg="add del mod">
          <ac:chgData name="Tynda Leo" userId="79d77e24c0899d83" providerId="LiveId" clId="{F4E7C5CE-3BD3-4C4B-AD8F-5B4A7F38DC7E}" dt="2023-12-14T09:07:02.932" v="865" actId="478"/>
          <ac:spMkLst>
            <pc:docMk/>
            <pc:sldMk cId="2377250923" sldId="266"/>
            <ac:spMk id="5" creationId="{7C7E1058-48AE-456F-8990-3B2A2D734B97}"/>
          </ac:spMkLst>
        </pc:spChg>
        <pc:spChg chg="add mod">
          <ac:chgData name="Tynda Leo" userId="79d77e24c0899d83" providerId="LiveId" clId="{F4E7C5CE-3BD3-4C4B-AD8F-5B4A7F38DC7E}" dt="2023-12-14T09:09:54.646" v="892" actId="255"/>
          <ac:spMkLst>
            <pc:docMk/>
            <pc:sldMk cId="2377250923" sldId="266"/>
            <ac:spMk id="6" creationId="{AFF0DBB7-5AAD-4C74-BA25-DC1321450DCC}"/>
          </ac:spMkLst>
        </pc:spChg>
        <pc:picChg chg="add mod">
          <ac:chgData name="Tynda Leo" userId="79d77e24c0899d83" providerId="LiveId" clId="{F4E7C5CE-3BD3-4C4B-AD8F-5B4A7F38DC7E}" dt="2023-12-14T09:03:41.601" v="856" actId="1076"/>
          <ac:picMkLst>
            <pc:docMk/>
            <pc:sldMk cId="2377250923" sldId="266"/>
            <ac:picMk id="3" creationId="{5DDFC315-FFB8-4B27-8BC8-EC35AE486F65}"/>
          </ac:picMkLst>
        </pc:picChg>
        <pc:picChg chg="add del mod">
          <ac:chgData name="Tynda Leo" userId="79d77e24c0899d83" providerId="LiveId" clId="{F4E7C5CE-3BD3-4C4B-AD8F-5B4A7F38DC7E}" dt="2023-12-14T09:03:00.689" v="852" actId="478"/>
          <ac:picMkLst>
            <pc:docMk/>
            <pc:sldMk cId="2377250923" sldId="266"/>
            <ac:picMk id="1026" creationId="{274C7CF2-1184-40D7-9C29-5F2FA99C36B9}"/>
          </ac:picMkLst>
        </pc:picChg>
        <pc:picChg chg="add del">
          <ac:chgData name="Tynda Leo" userId="79d77e24c0899d83" providerId="LiveId" clId="{F4E7C5CE-3BD3-4C4B-AD8F-5B4A7F38DC7E}" dt="2023-12-12T09:57:50.607" v="11" actId="478"/>
          <ac:picMkLst>
            <pc:docMk/>
            <pc:sldMk cId="2377250923" sldId="266"/>
            <ac:picMk id="1028" creationId="{27B2F556-642F-4056-958D-FBE67EEB8C05}"/>
          </ac:picMkLst>
        </pc:picChg>
      </pc:sldChg>
      <pc:sldChg chg="addSp delSp modSp add mod modNotes modNotesTx">
        <pc:chgData name="Tynda Leo" userId="79d77e24c0899d83" providerId="LiveId" clId="{F4E7C5CE-3BD3-4C4B-AD8F-5B4A7F38DC7E}" dt="2023-12-18T21:18:49.240" v="9806" actId="20577"/>
        <pc:sldMkLst>
          <pc:docMk/>
          <pc:sldMk cId="3397018296" sldId="267"/>
        </pc:sldMkLst>
        <pc:spChg chg="add del mod">
          <ac:chgData name="Tynda Leo" userId="79d77e24c0899d83" providerId="LiveId" clId="{F4E7C5CE-3BD3-4C4B-AD8F-5B4A7F38DC7E}" dt="2023-12-13T16:28:02.992" v="44" actId="478"/>
          <ac:spMkLst>
            <pc:docMk/>
            <pc:sldMk cId="3397018296" sldId="267"/>
            <ac:spMk id="2" creationId="{8A9EEF5D-8B04-49AC-9EE3-E661E98FA9A2}"/>
          </ac:spMkLst>
        </pc:spChg>
        <pc:spChg chg="mod">
          <ac:chgData name="Tynda Leo" userId="79d77e24c0899d83" providerId="LiveId" clId="{F4E7C5CE-3BD3-4C4B-AD8F-5B4A7F38DC7E}" dt="2023-12-18T14:50:20.037" v="9226" actId="207"/>
          <ac:spMkLst>
            <pc:docMk/>
            <pc:sldMk cId="3397018296" sldId="267"/>
            <ac:spMk id="3" creationId="{49640EA0-40E0-4E21-BA7F-13054464A2B2}"/>
          </ac:spMkLst>
        </pc:spChg>
        <pc:spChg chg="mod">
          <ac:chgData name="Tynda Leo" userId="79d77e24c0899d83" providerId="LiveId" clId="{F4E7C5CE-3BD3-4C4B-AD8F-5B4A7F38DC7E}" dt="2023-12-14T20:43:17.597" v="2985"/>
          <ac:spMkLst>
            <pc:docMk/>
            <pc:sldMk cId="3397018296" sldId="267"/>
            <ac:spMk id="4" creationId="{01DF52BF-FA48-469B-96D9-23361C21BC57}"/>
          </ac:spMkLst>
        </pc:spChg>
        <pc:spChg chg="add mod">
          <ac:chgData name="Tynda Leo" userId="79d77e24c0899d83" providerId="LiveId" clId="{F4E7C5CE-3BD3-4C4B-AD8F-5B4A7F38DC7E}" dt="2023-12-14T15:48:19.736" v="1591" actId="20577"/>
          <ac:spMkLst>
            <pc:docMk/>
            <pc:sldMk cId="3397018296" sldId="267"/>
            <ac:spMk id="8" creationId="{6DD24289-2B34-49B2-BEAA-FDAB2766570B}"/>
          </ac:spMkLst>
        </pc:spChg>
        <pc:spChg chg="add mod">
          <ac:chgData name="Tynda Leo" userId="79d77e24c0899d83" providerId="LiveId" clId="{F4E7C5CE-3BD3-4C4B-AD8F-5B4A7F38DC7E}" dt="2023-12-14T10:45:29.982" v="1142" actId="20577"/>
          <ac:spMkLst>
            <pc:docMk/>
            <pc:sldMk cId="3397018296" sldId="267"/>
            <ac:spMk id="9" creationId="{FB8672EC-1037-4DFE-AA45-B9A3513300E5}"/>
          </ac:spMkLst>
        </pc:spChg>
        <pc:graphicFrameChg chg="add mod modGraphic">
          <ac:chgData name="Tynda Leo" userId="79d77e24c0899d83" providerId="LiveId" clId="{F4E7C5CE-3BD3-4C4B-AD8F-5B4A7F38DC7E}" dt="2023-12-16T15:33:32.484" v="4637" actId="2165"/>
          <ac:graphicFrameMkLst>
            <pc:docMk/>
            <pc:sldMk cId="3397018296" sldId="267"/>
            <ac:graphicFrameMk id="2" creationId="{D667E844-AD62-484A-88BC-90282CA9B487}"/>
          </ac:graphicFrameMkLst>
        </pc:graphicFrameChg>
        <pc:picChg chg="add del mod">
          <ac:chgData name="Tynda Leo" userId="79d77e24c0899d83" providerId="LiveId" clId="{F4E7C5CE-3BD3-4C4B-AD8F-5B4A7F38DC7E}" dt="2023-12-14T10:46:14.080" v="1145" actId="478"/>
          <ac:picMkLst>
            <pc:docMk/>
            <pc:sldMk cId="3397018296" sldId="267"/>
            <ac:picMk id="5" creationId="{98313148-9007-46E0-8E78-E53815C8F4EA}"/>
          </ac:picMkLst>
        </pc:picChg>
        <pc:picChg chg="del">
          <ac:chgData name="Tynda Leo" userId="79d77e24c0899d83" providerId="LiveId" clId="{F4E7C5CE-3BD3-4C4B-AD8F-5B4A7F38DC7E}" dt="2023-12-13T16:27:54.395" v="43" actId="478"/>
          <ac:picMkLst>
            <pc:docMk/>
            <pc:sldMk cId="3397018296" sldId="267"/>
            <ac:picMk id="6" creationId="{F8706420-D351-4C78-BC37-59629D81CA7C}"/>
          </ac:picMkLst>
        </pc:picChg>
        <pc:picChg chg="del">
          <ac:chgData name="Tynda Leo" userId="79d77e24c0899d83" providerId="LiveId" clId="{F4E7C5CE-3BD3-4C4B-AD8F-5B4A7F38DC7E}" dt="2023-12-13T16:28:04.149" v="45" actId="478"/>
          <ac:picMkLst>
            <pc:docMk/>
            <pc:sldMk cId="3397018296" sldId="267"/>
            <ac:picMk id="7" creationId="{37D8B8F4-0140-4116-A74E-43DED3C2F4B1}"/>
          </ac:picMkLst>
        </pc:picChg>
        <pc:picChg chg="add mod">
          <ac:chgData name="Tynda Leo" userId="79d77e24c0899d83" providerId="LiveId" clId="{F4E7C5CE-3BD3-4C4B-AD8F-5B4A7F38DC7E}" dt="2023-12-14T10:43:51.465" v="1121" actId="1076"/>
          <ac:picMkLst>
            <pc:docMk/>
            <pc:sldMk cId="3397018296" sldId="267"/>
            <ac:picMk id="7" creationId="{F2C0AC81-8A24-4670-92E6-A446D0A57FB4}"/>
          </ac:picMkLst>
        </pc:picChg>
        <pc:picChg chg="add mod">
          <ac:chgData name="Tynda Leo" userId="79d77e24c0899d83" providerId="LiveId" clId="{F4E7C5CE-3BD3-4C4B-AD8F-5B4A7F38DC7E}" dt="2023-12-14T10:46:28.232" v="1149" actId="14100"/>
          <ac:picMkLst>
            <pc:docMk/>
            <pc:sldMk cId="3397018296" sldId="267"/>
            <ac:picMk id="11" creationId="{C70AC893-6BE3-48E0-8982-73FF0A281CA1}"/>
          </ac:picMkLst>
        </pc:picChg>
      </pc:sldChg>
      <pc:sldChg chg="add del">
        <pc:chgData name="Tynda Leo" userId="79d77e24c0899d83" providerId="LiveId" clId="{F4E7C5CE-3BD3-4C4B-AD8F-5B4A7F38DC7E}" dt="2023-12-14T14:16:49.262" v="1299" actId="2696"/>
        <pc:sldMkLst>
          <pc:docMk/>
          <pc:sldMk cId="1152480238" sldId="268"/>
        </pc:sldMkLst>
      </pc:sldChg>
      <pc:sldChg chg="addSp delSp modSp add mod addCm delCm modNotes modNotesTx">
        <pc:chgData name="Tynda Leo" userId="79d77e24c0899d83" providerId="LiveId" clId="{F4E7C5CE-3BD3-4C4B-AD8F-5B4A7F38DC7E}" dt="2023-12-18T15:05:26.716" v="9289" actId="20577"/>
        <pc:sldMkLst>
          <pc:docMk/>
          <pc:sldMk cId="2028342465" sldId="269"/>
        </pc:sldMkLst>
        <pc:spChg chg="mod">
          <ac:chgData name="Tynda Leo" userId="79d77e24c0899d83" providerId="LiveId" clId="{F4E7C5CE-3BD3-4C4B-AD8F-5B4A7F38DC7E}" dt="2023-12-16T20:19:38.509" v="6035" actId="1076"/>
          <ac:spMkLst>
            <pc:docMk/>
            <pc:sldMk cId="2028342465" sldId="269"/>
            <ac:spMk id="2" creationId="{8BA4C388-2056-4D62-9458-8DA5F3AD8136}"/>
          </ac:spMkLst>
        </pc:spChg>
        <pc:spChg chg="del">
          <ac:chgData name="Tynda Leo" userId="79d77e24c0899d83" providerId="LiveId" clId="{F4E7C5CE-3BD3-4C4B-AD8F-5B4A7F38DC7E}" dt="2023-12-13T16:57:55.826" v="134" actId="478"/>
          <ac:spMkLst>
            <pc:docMk/>
            <pc:sldMk cId="2028342465" sldId="269"/>
            <ac:spMk id="3" creationId="{D6473229-F6E8-48D0-8A58-F5B8AF0E22A0}"/>
          </ac:spMkLst>
        </pc:spChg>
        <pc:spChg chg="add mod">
          <ac:chgData name="Tynda Leo" userId="79d77e24c0899d83" providerId="LiveId" clId="{F4E7C5CE-3BD3-4C4B-AD8F-5B4A7F38DC7E}" dt="2023-12-16T20:30:02.301" v="6062" actId="1076"/>
          <ac:spMkLst>
            <pc:docMk/>
            <pc:sldMk cId="2028342465" sldId="269"/>
            <ac:spMk id="3" creationId="{E16D03B4-80B4-440A-955D-CC85F7113FD5}"/>
          </ac:spMkLst>
        </pc:spChg>
        <pc:spChg chg="mod">
          <ac:chgData name="Tynda Leo" userId="79d77e24c0899d83" providerId="LiveId" clId="{F4E7C5CE-3BD3-4C4B-AD8F-5B4A7F38DC7E}" dt="2023-12-18T14:50:04.360" v="9223" actId="207"/>
          <ac:spMkLst>
            <pc:docMk/>
            <pc:sldMk cId="2028342465" sldId="269"/>
            <ac:spMk id="6" creationId="{52CB23B7-F2E2-491B-BB9F-125389B69A99}"/>
          </ac:spMkLst>
        </pc:spChg>
        <pc:spChg chg="add mod">
          <ac:chgData name="Tynda Leo" userId="79d77e24c0899d83" providerId="LiveId" clId="{F4E7C5CE-3BD3-4C4B-AD8F-5B4A7F38DC7E}" dt="2023-12-14T20:54:12.083" v="3058"/>
          <ac:spMkLst>
            <pc:docMk/>
            <pc:sldMk cId="2028342465" sldId="269"/>
            <ac:spMk id="7" creationId="{E7554F02-5F69-4A10-A006-C97DC07F2D4F}"/>
          </ac:spMkLst>
        </pc:spChg>
        <pc:spChg chg="add mod">
          <ac:chgData name="Tynda Leo" userId="79d77e24c0899d83" providerId="LiveId" clId="{F4E7C5CE-3BD3-4C4B-AD8F-5B4A7F38DC7E}" dt="2023-12-16T14:09:00.118" v="4087" actId="20577"/>
          <ac:spMkLst>
            <pc:docMk/>
            <pc:sldMk cId="2028342465" sldId="269"/>
            <ac:spMk id="8" creationId="{CAB4BC86-FDC7-4116-9710-E2D05D24CFE0}"/>
          </ac:spMkLst>
        </pc:spChg>
        <pc:spChg chg="add del mod">
          <ac:chgData name="Tynda Leo" userId="79d77e24c0899d83" providerId="LiveId" clId="{F4E7C5CE-3BD3-4C4B-AD8F-5B4A7F38DC7E}" dt="2023-12-14T16:01:33.397" v="1618" actId="478"/>
          <ac:spMkLst>
            <pc:docMk/>
            <pc:sldMk cId="2028342465" sldId="269"/>
            <ac:spMk id="8" creationId="{EB43C040-723C-4913-A82A-3E380BCDC2E2}"/>
          </ac:spMkLst>
        </pc:spChg>
        <pc:spChg chg="add mod">
          <ac:chgData name="Tynda Leo" userId="79d77e24c0899d83" providerId="LiveId" clId="{F4E7C5CE-3BD3-4C4B-AD8F-5B4A7F38DC7E}" dt="2023-12-16T20:29:32.854" v="6059" actId="20577"/>
          <ac:spMkLst>
            <pc:docMk/>
            <pc:sldMk cId="2028342465" sldId="269"/>
            <ac:spMk id="10" creationId="{A16E1ED3-6B25-43CF-8104-D578FBA8E536}"/>
          </ac:spMkLst>
        </pc:spChg>
        <pc:picChg chg="add mod ord">
          <ac:chgData name="Tynda Leo" userId="79d77e24c0899d83" providerId="LiveId" clId="{F4E7C5CE-3BD3-4C4B-AD8F-5B4A7F38DC7E}" dt="2023-12-16T14:07:26.622" v="4072" actId="1076"/>
          <ac:picMkLst>
            <pc:docMk/>
            <pc:sldMk cId="2028342465" sldId="269"/>
            <ac:picMk id="4" creationId="{574B5C15-E6D8-4E29-AFEB-44C9F41F504C}"/>
          </ac:picMkLst>
        </pc:picChg>
        <pc:picChg chg="add mod">
          <ac:chgData name="Tynda Leo" userId="79d77e24c0899d83" providerId="LiveId" clId="{F4E7C5CE-3BD3-4C4B-AD8F-5B4A7F38DC7E}" dt="2023-12-16T20:29:20.158" v="6056" actId="1076"/>
          <ac:picMkLst>
            <pc:docMk/>
            <pc:sldMk cId="2028342465" sldId="269"/>
            <ac:picMk id="5" creationId="{A0D76E61-12B7-412D-91F9-3EAA31AE75F9}"/>
          </ac:picMkLst>
        </pc:picChg>
        <pc:picChg chg="add del mod">
          <ac:chgData name="Tynda Leo" userId="79d77e24c0899d83" providerId="LiveId" clId="{F4E7C5CE-3BD3-4C4B-AD8F-5B4A7F38DC7E}" dt="2023-12-14T19:28:46.532" v="2390" actId="478"/>
          <ac:picMkLst>
            <pc:docMk/>
            <pc:sldMk cId="2028342465" sldId="269"/>
            <ac:picMk id="6" creationId="{968CE0D6-52B2-48D9-B266-1B453FACA50A}"/>
          </ac:picMkLst>
        </pc:picChg>
        <pc:picChg chg="add del mod">
          <ac:chgData name="Tynda Leo" userId="79d77e24c0899d83" providerId="LiveId" clId="{F4E7C5CE-3BD3-4C4B-AD8F-5B4A7F38DC7E}" dt="2023-12-14T19:28:46.532" v="2390" actId="478"/>
          <ac:picMkLst>
            <pc:docMk/>
            <pc:sldMk cId="2028342465" sldId="269"/>
            <ac:picMk id="3074" creationId="{1E34881B-7D24-4B46-A58F-FAAD387EF9ED}"/>
          </ac:picMkLst>
        </pc:picChg>
        <pc:picChg chg="add mod">
          <ac:chgData name="Tynda Leo" userId="79d77e24c0899d83" providerId="LiveId" clId="{F4E7C5CE-3BD3-4C4B-AD8F-5B4A7F38DC7E}" dt="2023-12-14T19:29:43.358" v="2399" actId="167"/>
          <ac:picMkLst>
            <pc:docMk/>
            <pc:sldMk cId="2028342465" sldId="269"/>
            <ac:picMk id="3076" creationId="{4586F278-1839-4481-B2DA-58BE84EBA125}"/>
          </ac:picMkLst>
        </pc:picChg>
      </pc:sldChg>
      <pc:sldChg chg="addSp delSp modSp add mod modNotes modNotesTx">
        <pc:chgData name="Tynda Leo" userId="79d77e24c0899d83" providerId="LiveId" clId="{F4E7C5CE-3BD3-4C4B-AD8F-5B4A7F38DC7E}" dt="2023-12-18T15:06:36.556" v="9290" actId="20577"/>
        <pc:sldMkLst>
          <pc:docMk/>
          <pc:sldMk cId="655678897" sldId="270"/>
        </pc:sldMkLst>
        <pc:spChg chg="mod">
          <ac:chgData name="Tynda Leo" userId="79d77e24c0899d83" providerId="LiveId" clId="{F4E7C5CE-3BD3-4C4B-AD8F-5B4A7F38DC7E}" dt="2023-12-14T15:52:03.706" v="1607" actId="207"/>
          <ac:spMkLst>
            <pc:docMk/>
            <pc:sldMk cId="655678897" sldId="270"/>
            <ac:spMk id="2" creationId="{8BA4C388-2056-4D62-9458-8DA5F3AD8136}"/>
          </ac:spMkLst>
        </pc:spChg>
        <pc:spChg chg="mod">
          <ac:chgData name="Tynda Leo" userId="79d77e24c0899d83" providerId="LiveId" clId="{F4E7C5CE-3BD3-4C4B-AD8F-5B4A7F38DC7E}" dt="2023-12-18T14:49:57.621" v="9222" actId="207"/>
          <ac:spMkLst>
            <pc:docMk/>
            <pc:sldMk cId="655678897" sldId="270"/>
            <ac:spMk id="3" creationId="{29CDE4E8-3D52-471C-ADB5-A9BE9E89926A}"/>
          </ac:spMkLst>
        </pc:spChg>
        <pc:spChg chg="del">
          <ac:chgData name="Tynda Leo" userId="79d77e24c0899d83" providerId="LiveId" clId="{F4E7C5CE-3BD3-4C4B-AD8F-5B4A7F38DC7E}" dt="2023-12-13T17:00:40.062" v="164"/>
          <ac:spMkLst>
            <pc:docMk/>
            <pc:sldMk cId="655678897" sldId="270"/>
            <ac:spMk id="3" creationId="{D6473229-F6E8-48D0-8A58-F5B8AF0E22A0}"/>
          </ac:spMkLst>
        </pc:spChg>
        <pc:spChg chg="add del mod">
          <ac:chgData name="Tynda Leo" userId="79d77e24c0899d83" providerId="LiveId" clId="{F4E7C5CE-3BD3-4C4B-AD8F-5B4A7F38DC7E}" dt="2023-12-14T16:13:23.523" v="1748" actId="22"/>
          <ac:spMkLst>
            <pc:docMk/>
            <pc:sldMk cId="655678897" sldId="270"/>
            <ac:spMk id="6" creationId="{8414B371-636C-434E-A7F2-7FB395B3ACAD}"/>
          </ac:spMkLst>
        </pc:spChg>
        <pc:graphicFrameChg chg="add mod modGraphic">
          <ac:chgData name="Tynda Leo" userId="79d77e24c0899d83" providerId="LiveId" clId="{F4E7C5CE-3BD3-4C4B-AD8F-5B4A7F38DC7E}" dt="2023-12-18T07:49:05.193" v="8562" actId="20577"/>
          <ac:graphicFrameMkLst>
            <pc:docMk/>
            <pc:sldMk cId="655678897" sldId="270"/>
            <ac:graphicFrameMk id="5" creationId="{8D843E4A-9631-4DCC-B756-3B5ACB869F67}"/>
          </ac:graphicFrameMkLst>
        </pc:graphicFrameChg>
        <pc:picChg chg="add del mod">
          <ac:chgData name="Tynda Leo" userId="79d77e24c0899d83" providerId="LiveId" clId="{F4E7C5CE-3BD3-4C4B-AD8F-5B4A7F38DC7E}" dt="2023-12-14T16:13:22.210" v="1747" actId="478"/>
          <ac:picMkLst>
            <pc:docMk/>
            <pc:sldMk cId="655678897" sldId="270"/>
            <ac:picMk id="4" creationId="{64A09568-8259-4BD1-952D-819AF99C6FEB}"/>
          </ac:picMkLst>
        </pc:picChg>
        <pc:picChg chg="add del mod">
          <ac:chgData name="Tynda Leo" userId="79d77e24c0899d83" providerId="LiveId" clId="{F4E7C5CE-3BD3-4C4B-AD8F-5B4A7F38DC7E}" dt="2023-12-13T17:39:18.343" v="332" actId="478"/>
          <ac:picMkLst>
            <pc:docMk/>
            <pc:sldMk cId="655678897" sldId="270"/>
            <ac:picMk id="5" creationId="{411F0F86-9786-4258-933F-79FB4F29F951}"/>
          </ac:picMkLst>
        </pc:picChg>
        <pc:picChg chg="add mod ord">
          <ac:chgData name="Tynda Leo" userId="79d77e24c0899d83" providerId="LiveId" clId="{F4E7C5CE-3BD3-4C4B-AD8F-5B4A7F38DC7E}" dt="2023-12-14T16:14:57.764" v="1774" actId="1076"/>
          <ac:picMkLst>
            <pc:docMk/>
            <pc:sldMk cId="655678897" sldId="270"/>
            <ac:picMk id="8" creationId="{2741092F-AF00-46B7-8D7E-3493BFE2FA53}"/>
          </ac:picMkLst>
        </pc:picChg>
      </pc:sldChg>
      <pc:sldChg chg="addSp delSp modSp add mod modNotes modNotesTx">
        <pc:chgData name="Tynda Leo" userId="79d77e24c0899d83" providerId="LiveId" clId="{F4E7C5CE-3BD3-4C4B-AD8F-5B4A7F38DC7E}" dt="2023-12-18T18:23:41.337" v="9566" actId="20577"/>
        <pc:sldMkLst>
          <pc:docMk/>
          <pc:sldMk cId="431483864" sldId="271"/>
        </pc:sldMkLst>
        <pc:spChg chg="mod">
          <ac:chgData name="Tynda Leo" userId="79d77e24c0899d83" providerId="LiveId" clId="{F4E7C5CE-3BD3-4C4B-AD8F-5B4A7F38DC7E}" dt="2023-12-14T17:45:11.558" v="2267" actId="207"/>
          <ac:spMkLst>
            <pc:docMk/>
            <pc:sldMk cId="431483864" sldId="271"/>
            <ac:spMk id="2" creationId="{8BA4C388-2056-4D62-9458-8DA5F3AD8136}"/>
          </ac:spMkLst>
        </pc:spChg>
        <pc:spChg chg="mod">
          <ac:chgData name="Tynda Leo" userId="79d77e24c0899d83" providerId="LiveId" clId="{F4E7C5CE-3BD3-4C4B-AD8F-5B4A7F38DC7E}" dt="2023-12-18T14:41:35.076" v="9147" actId="20577"/>
          <ac:spMkLst>
            <pc:docMk/>
            <pc:sldMk cId="431483864" sldId="271"/>
            <ac:spMk id="3" creationId="{C868BA8B-D32D-4D50-9597-87E3B7BD151B}"/>
          </ac:spMkLst>
        </pc:spChg>
        <pc:spChg chg="add del mod">
          <ac:chgData name="Tynda Leo" userId="79d77e24c0899d83" providerId="LiveId" clId="{F4E7C5CE-3BD3-4C4B-AD8F-5B4A7F38DC7E}" dt="2023-12-13T17:14:48.119" v="171" actId="478"/>
          <ac:spMkLst>
            <pc:docMk/>
            <pc:sldMk cId="431483864" sldId="271"/>
            <ac:spMk id="5" creationId="{945E07E7-2D69-4457-908F-813F8DB87097}"/>
          </ac:spMkLst>
        </pc:spChg>
        <pc:picChg chg="add del mod">
          <ac:chgData name="Tynda Leo" userId="79d77e24c0899d83" providerId="LiveId" clId="{F4E7C5CE-3BD3-4C4B-AD8F-5B4A7F38DC7E}" dt="2023-12-16T22:10:15.312" v="6772" actId="478"/>
          <ac:picMkLst>
            <pc:docMk/>
            <pc:sldMk cId="431483864" sldId="271"/>
            <ac:picMk id="4" creationId="{3A681EF5-E1AA-43C4-BD6A-865409A88C4F}"/>
          </ac:picMkLst>
        </pc:picChg>
        <pc:picChg chg="del">
          <ac:chgData name="Tynda Leo" userId="79d77e24c0899d83" providerId="LiveId" clId="{F4E7C5CE-3BD3-4C4B-AD8F-5B4A7F38DC7E}" dt="2023-12-13T17:14:41.176" v="170" actId="478"/>
          <ac:picMkLst>
            <pc:docMk/>
            <pc:sldMk cId="431483864" sldId="271"/>
            <ac:picMk id="4" creationId="{64A09568-8259-4BD1-952D-819AF99C6FEB}"/>
          </ac:picMkLst>
        </pc:picChg>
        <pc:picChg chg="add del mod">
          <ac:chgData name="Tynda Leo" userId="79d77e24c0899d83" providerId="LiveId" clId="{F4E7C5CE-3BD3-4C4B-AD8F-5B4A7F38DC7E}" dt="2023-12-16T17:01:08.598" v="4739" actId="478"/>
          <ac:picMkLst>
            <pc:docMk/>
            <pc:sldMk cId="431483864" sldId="271"/>
            <ac:picMk id="6" creationId="{A698D82D-8F87-473A-8A1E-B96D7B4B1C36}"/>
          </ac:picMkLst>
        </pc:picChg>
        <pc:picChg chg="add del mod">
          <ac:chgData name="Tynda Leo" userId="79d77e24c0899d83" providerId="LiveId" clId="{F4E7C5CE-3BD3-4C4B-AD8F-5B4A7F38DC7E}" dt="2023-12-16T22:17:32.240" v="6781" actId="478"/>
          <ac:picMkLst>
            <pc:docMk/>
            <pc:sldMk cId="431483864" sldId="271"/>
            <ac:picMk id="7" creationId="{AB733DF5-CD61-41B3-A56C-FD2057A3702E}"/>
          </ac:picMkLst>
        </pc:picChg>
        <pc:picChg chg="add mod">
          <ac:chgData name="Tynda Leo" userId="79d77e24c0899d83" providerId="LiveId" clId="{F4E7C5CE-3BD3-4C4B-AD8F-5B4A7F38DC7E}" dt="2023-12-16T22:17:39.011" v="6784" actId="1076"/>
          <ac:picMkLst>
            <pc:docMk/>
            <pc:sldMk cId="431483864" sldId="271"/>
            <ac:picMk id="9" creationId="{2614FF59-09D8-4480-A961-3D3FFAA08E79}"/>
          </ac:picMkLst>
        </pc:picChg>
      </pc:sldChg>
      <pc:sldChg chg="addSp delSp modSp add mod modNotes modNotesTx">
        <pc:chgData name="Tynda Leo" userId="79d77e24c0899d83" providerId="LiveId" clId="{F4E7C5CE-3BD3-4C4B-AD8F-5B4A7F38DC7E}" dt="2023-12-18T18:21:20.217" v="9556" actId="20577"/>
        <pc:sldMkLst>
          <pc:docMk/>
          <pc:sldMk cId="3735516664" sldId="272"/>
        </pc:sldMkLst>
        <pc:spChg chg="mod">
          <ac:chgData name="Tynda Leo" userId="79d77e24c0899d83" providerId="LiveId" clId="{F4E7C5CE-3BD3-4C4B-AD8F-5B4A7F38DC7E}" dt="2023-12-15T09:17:57.244" v="4020" actId="20577"/>
          <ac:spMkLst>
            <pc:docMk/>
            <pc:sldMk cId="3735516664" sldId="272"/>
            <ac:spMk id="2" creationId="{8BA4C388-2056-4D62-9458-8DA5F3AD8136}"/>
          </ac:spMkLst>
        </pc:spChg>
        <pc:spChg chg="mod">
          <ac:chgData name="Tynda Leo" userId="79d77e24c0899d83" providerId="LiveId" clId="{F4E7C5CE-3BD3-4C4B-AD8F-5B4A7F38DC7E}" dt="2023-12-18T14:41:28.814" v="9143" actId="20577"/>
          <ac:spMkLst>
            <pc:docMk/>
            <pc:sldMk cId="3735516664" sldId="272"/>
            <ac:spMk id="3" creationId="{86C17753-11A5-4FC0-AB40-08BA97F187C3}"/>
          </ac:spMkLst>
        </pc:spChg>
        <pc:spChg chg="del">
          <ac:chgData name="Tynda Leo" userId="79d77e24c0899d83" providerId="LiveId" clId="{F4E7C5CE-3BD3-4C4B-AD8F-5B4A7F38DC7E}" dt="2023-12-13T19:38:31.334" v="757" actId="478"/>
          <ac:spMkLst>
            <pc:docMk/>
            <pc:sldMk cId="3735516664" sldId="272"/>
            <ac:spMk id="3" creationId="{D6473229-F6E8-48D0-8A58-F5B8AF0E22A0}"/>
          </ac:spMkLst>
        </pc:spChg>
        <pc:graphicFrameChg chg="add mod modGraphic">
          <ac:chgData name="Tynda Leo" userId="79d77e24c0899d83" providerId="LiveId" clId="{F4E7C5CE-3BD3-4C4B-AD8F-5B4A7F38DC7E}" dt="2023-12-18T09:41:54.824" v="8804" actId="20577"/>
          <ac:graphicFrameMkLst>
            <pc:docMk/>
            <pc:sldMk cId="3735516664" sldId="272"/>
            <ac:graphicFrameMk id="6" creationId="{D71FC241-81B2-4C21-B946-E4E79E03434C}"/>
          </ac:graphicFrameMkLst>
        </pc:graphicFrameChg>
        <pc:picChg chg="add mod">
          <ac:chgData name="Tynda Leo" userId="79d77e24c0899d83" providerId="LiveId" clId="{F4E7C5CE-3BD3-4C4B-AD8F-5B4A7F38DC7E}" dt="2023-12-16T14:14:55.508" v="4128" actId="1076"/>
          <ac:picMkLst>
            <pc:docMk/>
            <pc:sldMk cId="3735516664" sldId="272"/>
            <ac:picMk id="4" creationId="{0A8296B2-3AFF-4562-80C0-238DAC57D215}"/>
          </ac:picMkLst>
        </pc:picChg>
        <pc:picChg chg="add mod">
          <ac:chgData name="Tynda Leo" userId="79d77e24c0899d83" providerId="LiveId" clId="{F4E7C5CE-3BD3-4C4B-AD8F-5B4A7F38DC7E}" dt="2023-12-16T14:14:59.151" v="4129" actId="1076"/>
          <ac:picMkLst>
            <pc:docMk/>
            <pc:sldMk cId="3735516664" sldId="272"/>
            <ac:picMk id="5" creationId="{00F5DE19-969A-45B1-85C5-B2356D22F65E}"/>
          </ac:picMkLst>
        </pc:picChg>
      </pc:sldChg>
      <pc:sldChg chg="modSp add mod modNotes">
        <pc:chgData name="Tynda Leo" userId="79d77e24c0899d83" providerId="LiveId" clId="{F4E7C5CE-3BD3-4C4B-AD8F-5B4A7F38DC7E}" dt="2023-12-18T14:41:32.032" v="9145" actId="20577"/>
        <pc:sldMkLst>
          <pc:docMk/>
          <pc:sldMk cId="3644013215" sldId="273"/>
        </pc:sldMkLst>
        <pc:spChg chg="mod">
          <ac:chgData name="Tynda Leo" userId="79d77e24c0899d83" providerId="LiveId" clId="{F4E7C5CE-3BD3-4C4B-AD8F-5B4A7F38DC7E}" dt="2023-12-16T14:22:17.839" v="4209"/>
          <ac:spMkLst>
            <pc:docMk/>
            <pc:sldMk cId="3644013215" sldId="273"/>
            <ac:spMk id="2" creationId="{8BA4C388-2056-4D62-9458-8DA5F3AD8136}"/>
          </ac:spMkLst>
        </pc:spChg>
        <pc:spChg chg="mod">
          <ac:chgData name="Tynda Leo" userId="79d77e24c0899d83" providerId="LiveId" clId="{F4E7C5CE-3BD3-4C4B-AD8F-5B4A7F38DC7E}" dt="2023-12-16T14:22:47.652" v="4211"/>
          <ac:spMkLst>
            <pc:docMk/>
            <pc:sldMk cId="3644013215" sldId="273"/>
            <ac:spMk id="3" creationId="{D6473229-F6E8-48D0-8A58-F5B8AF0E22A0}"/>
          </ac:spMkLst>
        </pc:spChg>
        <pc:spChg chg="mod">
          <ac:chgData name="Tynda Leo" userId="79d77e24c0899d83" providerId="LiveId" clId="{F4E7C5CE-3BD3-4C4B-AD8F-5B4A7F38DC7E}" dt="2023-12-18T14:41:32.032" v="9145" actId="20577"/>
          <ac:spMkLst>
            <pc:docMk/>
            <pc:sldMk cId="3644013215" sldId="273"/>
            <ac:spMk id="4" creationId="{62CA091E-6256-4824-A253-6FD6A4B194A8}"/>
          </ac:spMkLst>
        </pc:spChg>
      </pc:sldChg>
      <pc:sldChg chg="addSp delSp modSp add mod modNotes modNotesTx">
        <pc:chgData name="Tynda Leo" userId="79d77e24c0899d83" providerId="LiveId" clId="{F4E7C5CE-3BD3-4C4B-AD8F-5B4A7F38DC7E}" dt="2023-12-18T21:26:35.827" v="9807" actId="20577"/>
        <pc:sldMkLst>
          <pc:docMk/>
          <pc:sldMk cId="49904894" sldId="274"/>
        </pc:sldMkLst>
        <pc:spChg chg="mod">
          <ac:chgData name="Tynda Leo" userId="79d77e24c0899d83" providerId="LiveId" clId="{F4E7C5CE-3BD3-4C4B-AD8F-5B4A7F38DC7E}" dt="2023-12-14T16:40:12.170" v="2092" actId="207"/>
          <ac:spMkLst>
            <pc:docMk/>
            <pc:sldMk cId="49904894" sldId="274"/>
            <ac:spMk id="2" creationId="{8BA4C388-2056-4D62-9458-8DA5F3AD8136}"/>
          </ac:spMkLst>
        </pc:spChg>
        <pc:spChg chg="mod">
          <ac:chgData name="Tynda Leo" userId="79d77e24c0899d83" providerId="LiveId" clId="{F4E7C5CE-3BD3-4C4B-AD8F-5B4A7F38DC7E}" dt="2023-12-15T09:19:58.807" v="4021" actId="20577"/>
          <ac:spMkLst>
            <pc:docMk/>
            <pc:sldMk cId="49904894" sldId="274"/>
            <ac:spMk id="3" creationId="{D6473229-F6E8-48D0-8A58-F5B8AF0E22A0}"/>
          </ac:spMkLst>
        </pc:spChg>
        <pc:spChg chg="mod">
          <ac:chgData name="Tynda Leo" userId="79d77e24c0899d83" providerId="LiveId" clId="{F4E7C5CE-3BD3-4C4B-AD8F-5B4A7F38DC7E}" dt="2023-12-18T14:41:38.361" v="9149" actId="20577"/>
          <ac:spMkLst>
            <pc:docMk/>
            <pc:sldMk cId="49904894" sldId="274"/>
            <ac:spMk id="4" creationId="{87295C6E-8C55-4970-BEBF-FFDDED4ECA34}"/>
          </ac:spMkLst>
        </pc:spChg>
        <pc:picChg chg="add del mod">
          <ac:chgData name="Tynda Leo" userId="79d77e24c0899d83" providerId="LiveId" clId="{F4E7C5CE-3BD3-4C4B-AD8F-5B4A7F38DC7E}" dt="2023-12-14T16:56:04.820" v="2136" actId="478"/>
          <ac:picMkLst>
            <pc:docMk/>
            <pc:sldMk cId="49904894" sldId="274"/>
            <ac:picMk id="4" creationId="{54672AC7-72F7-4A7E-8620-C2FD3145F393}"/>
          </ac:picMkLst>
        </pc:picChg>
        <pc:picChg chg="add mod">
          <ac:chgData name="Tynda Leo" userId="79d77e24c0899d83" providerId="LiveId" clId="{F4E7C5CE-3BD3-4C4B-AD8F-5B4A7F38DC7E}" dt="2023-12-14T16:56:15.296" v="2140" actId="1076"/>
          <ac:picMkLst>
            <pc:docMk/>
            <pc:sldMk cId="49904894" sldId="274"/>
            <ac:picMk id="6" creationId="{2B6E636B-76D9-45B7-8B20-23523B65A8DE}"/>
          </ac:picMkLst>
        </pc:picChg>
      </pc:sldChg>
      <pc:sldChg chg="addSp delSp modSp add mod ord modNotes">
        <pc:chgData name="Tynda Leo" userId="79d77e24c0899d83" providerId="LiveId" clId="{F4E7C5CE-3BD3-4C4B-AD8F-5B4A7F38DC7E}" dt="2023-12-18T14:42:30.777" v="9179" actId="20577"/>
        <pc:sldMkLst>
          <pc:docMk/>
          <pc:sldMk cId="308465184" sldId="275"/>
        </pc:sldMkLst>
        <pc:spChg chg="mod">
          <ac:chgData name="Tynda Leo" userId="79d77e24c0899d83" providerId="LiveId" clId="{F4E7C5CE-3BD3-4C4B-AD8F-5B4A7F38DC7E}" dt="2023-12-14T16:39:50.170" v="2087" actId="207"/>
          <ac:spMkLst>
            <pc:docMk/>
            <pc:sldMk cId="308465184" sldId="275"/>
            <ac:spMk id="2" creationId="{8BA4C388-2056-4D62-9458-8DA5F3AD8136}"/>
          </ac:spMkLst>
        </pc:spChg>
        <pc:spChg chg="mod">
          <ac:chgData name="Tynda Leo" userId="79d77e24c0899d83" providerId="LiveId" clId="{F4E7C5CE-3BD3-4C4B-AD8F-5B4A7F38DC7E}" dt="2023-12-18T14:42:30.777" v="9179" actId="20577"/>
          <ac:spMkLst>
            <pc:docMk/>
            <pc:sldMk cId="308465184" sldId="275"/>
            <ac:spMk id="3" creationId="{B3A93DEC-8F03-4B83-AF7C-22AF7D587742}"/>
          </ac:spMkLst>
        </pc:spChg>
        <pc:spChg chg="del">
          <ac:chgData name="Tynda Leo" userId="79d77e24c0899d83" providerId="LiveId" clId="{F4E7C5CE-3BD3-4C4B-AD8F-5B4A7F38DC7E}" dt="2023-12-13T19:12:53.910" v="611" actId="478"/>
          <ac:spMkLst>
            <pc:docMk/>
            <pc:sldMk cId="308465184" sldId="275"/>
            <ac:spMk id="3" creationId="{D6473229-F6E8-48D0-8A58-F5B8AF0E22A0}"/>
          </ac:spMkLst>
        </pc:spChg>
        <pc:picChg chg="add mod">
          <ac:chgData name="Tynda Leo" userId="79d77e24c0899d83" providerId="LiveId" clId="{F4E7C5CE-3BD3-4C4B-AD8F-5B4A7F38DC7E}" dt="2023-12-14T17:42:53.562" v="2263" actId="14100"/>
          <ac:picMkLst>
            <pc:docMk/>
            <pc:sldMk cId="308465184" sldId="275"/>
            <ac:picMk id="4" creationId="{AA42D021-EDB6-4B1E-8FDD-EC614A12BFCC}"/>
          </ac:picMkLst>
        </pc:picChg>
      </pc:sldChg>
      <pc:sldChg chg="addSp delSp modSp add del mod modNotes modNotesTx">
        <pc:chgData name="Tynda Leo" userId="79d77e24c0899d83" providerId="LiveId" clId="{F4E7C5CE-3BD3-4C4B-AD8F-5B4A7F38DC7E}" dt="2023-12-18T14:47:17.326" v="9218" actId="2696"/>
        <pc:sldMkLst>
          <pc:docMk/>
          <pc:sldMk cId="516266300" sldId="276"/>
        </pc:sldMkLst>
        <pc:spChg chg="mod">
          <ac:chgData name="Tynda Leo" userId="79d77e24c0899d83" providerId="LiveId" clId="{F4E7C5CE-3BD3-4C4B-AD8F-5B4A7F38DC7E}" dt="2023-12-14T16:39:54.265" v="2088" actId="207"/>
          <ac:spMkLst>
            <pc:docMk/>
            <pc:sldMk cId="516266300" sldId="276"/>
            <ac:spMk id="2" creationId="{8BA4C388-2056-4D62-9458-8DA5F3AD8136}"/>
          </ac:spMkLst>
        </pc:spChg>
        <pc:spChg chg="mod">
          <ac:chgData name="Tynda Leo" userId="79d77e24c0899d83" providerId="LiveId" clId="{F4E7C5CE-3BD3-4C4B-AD8F-5B4A7F38DC7E}" dt="2023-12-18T14:41:44.969" v="9153" actId="20577"/>
          <ac:spMkLst>
            <pc:docMk/>
            <pc:sldMk cId="516266300" sldId="276"/>
            <ac:spMk id="3" creationId="{B7C8BB1A-D957-4A92-88CB-09B1070DC082}"/>
          </ac:spMkLst>
        </pc:spChg>
        <pc:spChg chg="del">
          <ac:chgData name="Tynda Leo" userId="79d77e24c0899d83" providerId="LiveId" clId="{F4E7C5CE-3BD3-4C4B-AD8F-5B4A7F38DC7E}" dt="2023-12-13T19:11:13.424" v="604" actId="478"/>
          <ac:spMkLst>
            <pc:docMk/>
            <pc:sldMk cId="516266300" sldId="276"/>
            <ac:spMk id="3" creationId="{D6473229-F6E8-48D0-8A58-F5B8AF0E22A0}"/>
          </ac:spMkLst>
        </pc:spChg>
        <pc:picChg chg="add mod">
          <ac:chgData name="Tynda Leo" userId="79d77e24c0899d83" providerId="LiveId" clId="{F4E7C5CE-3BD3-4C4B-AD8F-5B4A7F38DC7E}" dt="2023-12-14T16:49:46.543" v="2097" actId="1076"/>
          <ac:picMkLst>
            <pc:docMk/>
            <pc:sldMk cId="516266300" sldId="276"/>
            <ac:picMk id="4" creationId="{E6D9E103-4AB2-4F2B-96AE-B89C328CAC98}"/>
          </ac:picMkLst>
        </pc:picChg>
        <pc:picChg chg="add del mod">
          <ac:chgData name="Tynda Leo" userId="79d77e24c0899d83" providerId="LiveId" clId="{F4E7C5CE-3BD3-4C4B-AD8F-5B4A7F38DC7E}" dt="2023-12-14T17:11:35.308" v="2251" actId="478"/>
          <ac:picMkLst>
            <pc:docMk/>
            <pc:sldMk cId="516266300" sldId="276"/>
            <ac:picMk id="5" creationId="{11532211-05D0-4D41-84A4-520E68EF6111}"/>
          </ac:picMkLst>
        </pc:picChg>
        <pc:picChg chg="add mod">
          <ac:chgData name="Tynda Leo" userId="79d77e24c0899d83" providerId="LiveId" clId="{F4E7C5CE-3BD3-4C4B-AD8F-5B4A7F38DC7E}" dt="2023-12-14T17:11:39.797" v="2254" actId="1076"/>
          <ac:picMkLst>
            <pc:docMk/>
            <pc:sldMk cId="516266300" sldId="276"/>
            <ac:picMk id="7" creationId="{34885331-9BF0-4AD0-9735-5F24A3217CF7}"/>
          </ac:picMkLst>
        </pc:picChg>
      </pc:sldChg>
      <pc:sldChg chg="addSp delSp modSp add mod modNotes">
        <pc:chgData name="Tynda Leo" userId="79d77e24c0899d83" providerId="LiveId" clId="{F4E7C5CE-3BD3-4C4B-AD8F-5B4A7F38DC7E}" dt="2023-12-18T14:41:55.961" v="9159" actId="20577"/>
        <pc:sldMkLst>
          <pc:docMk/>
          <pc:sldMk cId="1468635449" sldId="277"/>
        </pc:sldMkLst>
        <pc:spChg chg="mod">
          <ac:chgData name="Tynda Leo" userId="79d77e24c0899d83" providerId="LiveId" clId="{F4E7C5CE-3BD3-4C4B-AD8F-5B4A7F38DC7E}" dt="2023-12-14T16:38:19.305" v="2071" actId="207"/>
          <ac:spMkLst>
            <pc:docMk/>
            <pc:sldMk cId="1468635449" sldId="277"/>
            <ac:spMk id="2" creationId="{8BA4C388-2056-4D62-9458-8DA5F3AD8136}"/>
          </ac:spMkLst>
        </pc:spChg>
        <pc:spChg chg="del">
          <ac:chgData name="Tynda Leo" userId="79d77e24c0899d83" providerId="LiveId" clId="{F4E7C5CE-3BD3-4C4B-AD8F-5B4A7F38DC7E}" dt="2023-12-13T19:11:01.397" v="601" actId="478"/>
          <ac:spMkLst>
            <pc:docMk/>
            <pc:sldMk cId="1468635449" sldId="277"/>
            <ac:spMk id="3" creationId="{D6473229-F6E8-48D0-8A58-F5B8AF0E22A0}"/>
          </ac:spMkLst>
        </pc:spChg>
        <pc:spChg chg="mod">
          <ac:chgData name="Tynda Leo" userId="79d77e24c0899d83" providerId="LiveId" clId="{F4E7C5CE-3BD3-4C4B-AD8F-5B4A7F38DC7E}" dt="2023-12-18T14:41:55.961" v="9159" actId="20577"/>
          <ac:spMkLst>
            <pc:docMk/>
            <pc:sldMk cId="1468635449" sldId="277"/>
            <ac:spMk id="3" creationId="{D6839347-0ECD-4313-8425-FBB9D70A0C78}"/>
          </ac:spMkLst>
        </pc:spChg>
        <pc:picChg chg="add del mod">
          <ac:chgData name="Tynda Leo" userId="79d77e24c0899d83" providerId="LiveId" clId="{F4E7C5CE-3BD3-4C4B-AD8F-5B4A7F38DC7E}" dt="2023-12-13T19:11:04.753" v="603" actId="478"/>
          <ac:picMkLst>
            <pc:docMk/>
            <pc:sldMk cId="1468635449" sldId="277"/>
            <ac:picMk id="4" creationId="{0A59CEBD-CF77-47CB-86BC-225C235B459F}"/>
          </ac:picMkLst>
        </pc:picChg>
        <pc:picChg chg="add mod">
          <ac:chgData name="Tynda Leo" userId="79d77e24c0899d83" providerId="LiveId" clId="{F4E7C5CE-3BD3-4C4B-AD8F-5B4A7F38DC7E}" dt="2023-12-14T19:21:11.758" v="2363" actId="1076"/>
          <ac:picMkLst>
            <pc:docMk/>
            <pc:sldMk cId="1468635449" sldId="277"/>
            <ac:picMk id="4" creationId="{CFA75989-E8D3-4D0E-AB0E-A74A0FB48C8A}"/>
          </ac:picMkLst>
        </pc:picChg>
        <pc:picChg chg="add del mod">
          <ac:chgData name="Tynda Leo" userId="79d77e24c0899d83" providerId="LiveId" clId="{F4E7C5CE-3BD3-4C4B-AD8F-5B4A7F38DC7E}" dt="2023-12-14T19:20:57.499" v="2360" actId="478"/>
          <ac:picMkLst>
            <pc:docMk/>
            <pc:sldMk cId="1468635449" sldId="277"/>
            <ac:picMk id="5" creationId="{45E6F6DB-D8D2-44A9-BFDF-93DC56D53AE0}"/>
          </ac:picMkLst>
        </pc:picChg>
      </pc:sldChg>
      <pc:sldChg chg="modSp add del mod">
        <pc:chgData name="Tynda Leo" userId="79d77e24c0899d83" providerId="LiveId" clId="{F4E7C5CE-3BD3-4C4B-AD8F-5B4A7F38DC7E}" dt="2023-12-14T16:31:05.702" v="2009" actId="47"/>
        <pc:sldMkLst>
          <pc:docMk/>
          <pc:sldMk cId="2851829937" sldId="278"/>
        </pc:sldMkLst>
        <pc:spChg chg="mod">
          <ac:chgData name="Tynda Leo" userId="79d77e24c0899d83" providerId="LiveId" clId="{F4E7C5CE-3BD3-4C4B-AD8F-5B4A7F38DC7E}" dt="2023-12-13T17:29:27.782" v="304" actId="20577"/>
          <ac:spMkLst>
            <pc:docMk/>
            <pc:sldMk cId="2851829937" sldId="278"/>
            <ac:spMk id="2" creationId="{8BA4C388-2056-4D62-9458-8DA5F3AD8136}"/>
          </ac:spMkLst>
        </pc:spChg>
      </pc:sldChg>
      <pc:sldChg chg="addSp delSp modSp add mod modNotes modNotesTx">
        <pc:chgData name="Tynda Leo" userId="79d77e24c0899d83" providerId="LiveId" clId="{F4E7C5CE-3BD3-4C4B-AD8F-5B4A7F38DC7E}" dt="2023-12-18T15:07:53.861" v="9292" actId="20577"/>
        <pc:sldMkLst>
          <pc:docMk/>
          <pc:sldMk cId="1324155744" sldId="279"/>
        </pc:sldMkLst>
        <pc:spChg chg="mod">
          <ac:chgData name="Tynda Leo" userId="79d77e24c0899d83" providerId="LiveId" clId="{F4E7C5CE-3BD3-4C4B-AD8F-5B4A7F38DC7E}" dt="2023-12-14T23:09:01.852" v="3677"/>
          <ac:spMkLst>
            <pc:docMk/>
            <pc:sldMk cId="1324155744" sldId="279"/>
            <ac:spMk id="2" creationId="{8BA4C388-2056-4D62-9458-8DA5F3AD8136}"/>
          </ac:spMkLst>
        </pc:spChg>
        <pc:spChg chg="mod">
          <ac:chgData name="Tynda Leo" userId="79d77e24c0899d83" providerId="LiveId" clId="{F4E7C5CE-3BD3-4C4B-AD8F-5B4A7F38DC7E}" dt="2023-12-18T14:49:52.366" v="9221" actId="207"/>
          <ac:spMkLst>
            <pc:docMk/>
            <pc:sldMk cId="1324155744" sldId="279"/>
            <ac:spMk id="3" creationId="{A95C1206-8593-4D36-8E7D-595AC8A45314}"/>
          </ac:spMkLst>
        </pc:spChg>
        <pc:spChg chg="del mod">
          <ac:chgData name="Tynda Leo" userId="79d77e24c0899d83" providerId="LiveId" clId="{F4E7C5CE-3BD3-4C4B-AD8F-5B4A7F38DC7E}" dt="2023-12-14T16:17:08.697" v="1803" actId="478"/>
          <ac:spMkLst>
            <pc:docMk/>
            <pc:sldMk cId="1324155744" sldId="279"/>
            <ac:spMk id="3" creationId="{D6473229-F6E8-48D0-8A58-F5B8AF0E22A0}"/>
          </ac:spMkLst>
        </pc:spChg>
        <pc:spChg chg="add del mod">
          <ac:chgData name="Tynda Leo" userId="79d77e24c0899d83" providerId="LiveId" clId="{F4E7C5CE-3BD3-4C4B-AD8F-5B4A7F38DC7E}" dt="2023-12-16T20:51:37.872" v="6240" actId="478"/>
          <ac:spMkLst>
            <pc:docMk/>
            <pc:sldMk cId="1324155744" sldId="279"/>
            <ac:spMk id="5" creationId="{A9CB0764-CAF1-488E-9F9E-F2BD53333FE6}"/>
          </ac:spMkLst>
        </pc:spChg>
        <pc:spChg chg="add del mod">
          <ac:chgData name="Tynda Leo" userId="79d77e24c0899d83" providerId="LiveId" clId="{F4E7C5CE-3BD3-4C4B-AD8F-5B4A7F38DC7E}" dt="2023-12-16T20:51:43.939" v="6241" actId="478"/>
          <ac:spMkLst>
            <pc:docMk/>
            <pc:sldMk cId="1324155744" sldId="279"/>
            <ac:spMk id="6" creationId="{67F1AB4C-BCC6-4EFF-9BD3-16CDE3841246}"/>
          </ac:spMkLst>
        </pc:spChg>
        <pc:spChg chg="add del mod">
          <ac:chgData name="Tynda Leo" userId="79d77e24c0899d83" providerId="LiveId" clId="{F4E7C5CE-3BD3-4C4B-AD8F-5B4A7F38DC7E}" dt="2023-12-14T16:17:11.686" v="1804" actId="478"/>
          <ac:spMkLst>
            <pc:docMk/>
            <pc:sldMk cId="1324155744" sldId="279"/>
            <ac:spMk id="6" creationId="{C5344ACD-AF16-409F-8927-3C4AE6C1D28B}"/>
          </ac:spMkLst>
        </pc:spChg>
        <pc:graphicFrameChg chg="add mod modGraphic">
          <ac:chgData name="Tynda Leo" userId="79d77e24c0899d83" providerId="LiveId" clId="{F4E7C5CE-3BD3-4C4B-AD8F-5B4A7F38DC7E}" dt="2023-12-18T07:50:11.187" v="8608" actId="20577"/>
          <ac:graphicFrameMkLst>
            <pc:docMk/>
            <pc:sldMk cId="1324155744" sldId="279"/>
            <ac:graphicFrameMk id="7" creationId="{1B3B2276-5CC9-4B77-9538-86E495815AAA}"/>
          </ac:graphicFrameMkLst>
        </pc:graphicFrameChg>
        <pc:picChg chg="add mod">
          <ac:chgData name="Tynda Leo" userId="79d77e24c0899d83" providerId="LiveId" clId="{F4E7C5CE-3BD3-4C4B-AD8F-5B4A7F38DC7E}" dt="2023-12-14T16:25:15.870" v="1932" actId="1076"/>
          <ac:picMkLst>
            <pc:docMk/>
            <pc:sldMk cId="1324155744" sldId="279"/>
            <ac:picMk id="4" creationId="{73634933-4D52-43EB-9082-06BCECC9FD92}"/>
          </ac:picMkLst>
        </pc:picChg>
      </pc:sldChg>
      <pc:sldChg chg="modSp add del mod">
        <pc:chgData name="Tynda Leo" userId="79d77e24c0899d83" providerId="LiveId" clId="{F4E7C5CE-3BD3-4C4B-AD8F-5B4A7F38DC7E}" dt="2023-12-14T19:49:15.323" v="2886" actId="2696"/>
        <pc:sldMkLst>
          <pc:docMk/>
          <pc:sldMk cId="2377001242" sldId="280"/>
        </pc:sldMkLst>
        <pc:spChg chg="mod">
          <ac:chgData name="Tynda Leo" userId="79d77e24c0899d83" providerId="LiveId" clId="{F4E7C5CE-3BD3-4C4B-AD8F-5B4A7F38DC7E}" dt="2023-12-13T17:38:53.667" v="331" actId="20577"/>
          <ac:spMkLst>
            <pc:docMk/>
            <pc:sldMk cId="2377001242" sldId="280"/>
            <ac:spMk id="5" creationId="{9A0FB711-498E-4A3F-909E-013162E09719}"/>
          </ac:spMkLst>
        </pc:spChg>
      </pc:sldChg>
      <pc:sldChg chg="modSp add del mod">
        <pc:chgData name="Tynda Leo" userId="79d77e24c0899d83" providerId="LiveId" clId="{F4E7C5CE-3BD3-4C4B-AD8F-5B4A7F38DC7E}" dt="2023-12-13T17:41:46.304" v="353" actId="47"/>
        <pc:sldMkLst>
          <pc:docMk/>
          <pc:sldMk cId="1303971838" sldId="281"/>
        </pc:sldMkLst>
        <pc:spChg chg="mod">
          <ac:chgData name="Tynda Leo" userId="79d77e24c0899d83" providerId="LiveId" clId="{F4E7C5CE-3BD3-4C4B-AD8F-5B4A7F38DC7E}" dt="2023-12-13T17:41:30.871" v="351" actId="20577"/>
          <ac:spMkLst>
            <pc:docMk/>
            <pc:sldMk cId="1303971838" sldId="281"/>
            <ac:spMk id="2" creationId="{8BA4C388-2056-4D62-9458-8DA5F3AD8136}"/>
          </ac:spMkLst>
        </pc:spChg>
      </pc:sldChg>
      <pc:sldChg chg="addSp delSp modSp add mod ord modNotes">
        <pc:chgData name="Tynda Leo" userId="79d77e24c0899d83" providerId="LiveId" clId="{F4E7C5CE-3BD3-4C4B-AD8F-5B4A7F38DC7E}" dt="2023-12-18T21:29:12.395" v="9817" actId="20577"/>
        <pc:sldMkLst>
          <pc:docMk/>
          <pc:sldMk cId="568341922" sldId="282"/>
        </pc:sldMkLst>
        <pc:spChg chg="mod">
          <ac:chgData name="Tynda Leo" userId="79d77e24c0899d83" providerId="LiveId" clId="{F4E7C5CE-3BD3-4C4B-AD8F-5B4A7F38DC7E}" dt="2023-12-14T16:31:56.181" v="2013" actId="120"/>
          <ac:spMkLst>
            <pc:docMk/>
            <pc:sldMk cId="568341922" sldId="282"/>
            <ac:spMk id="2" creationId="{8BA4C388-2056-4D62-9458-8DA5F3AD8136}"/>
          </ac:spMkLst>
        </pc:spChg>
        <pc:spChg chg="mod">
          <ac:chgData name="Tynda Leo" userId="79d77e24c0899d83" providerId="LiveId" clId="{F4E7C5CE-3BD3-4C4B-AD8F-5B4A7F38DC7E}" dt="2023-12-18T21:29:12.395" v="9817" actId="20577"/>
          <ac:spMkLst>
            <pc:docMk/>
            <pc:sldMk cId="568341922" sldId="282"/>
            <ac:spMk id="3" creationId="{314450C3-6E49-465B-B2C2-90149915A1DB}"/>
          </ac:spMkLst>
        </pc:spChg>
        <pc:spChg chg="del mod">
          <ac:chgData name="Tynda Leo" userId="79d77e24c0899d83" providerId="LiveId" clId="{F4E7C5CE-3BD3-4C4B-AD8F-5B4A7F38DC7E}" dt="2023-12-14T16:32:00.941" v="2014" actId="478"/>
          <ac:spMkLst>
            <pc:docMk/>
            <pc:sldMk cId="568341922" sldId="282"/>
            <ac:spMk id="3" creationId="{D6473229-F6E8-48D0-8A58-F5B8AF0E22A0}"/>
          </ac:spMkLst>
        </pc:spChg>
        <pc:spChg chg="add del mod">
          <ac:chgData name="Tynda Leo" userId="79d77e24c0899d83" providerId="LiveId" clId="{F4E7C5CE-3BD3-4C4B-AD8F-5B4A7F38DC7E}" dt="2023-12-14T16:32:04.739" v="2015" actId="478"/>
          <ac:spMkLst>
            <pc:docMk/>
            <pc:sldMk cId="568341922" sldId="282"/>
            <ac:spMk id="6" creationId="{840C20C3-870E-4C68-8023-1F3E48D89F50}"/>
          </ac:spMkLst>
        </pc:spChg>
        <pc:picChg chg="add mod">
          <ac:chgData name="Tynda Leo" userId="79d77e24c0899d83" providerId="LiveId" clId="{F4E7C5CE-3BD3-4C4B-AD8F-5B4A7F38DC7E}" dt="2023-12-14T16:32:11.873" v="2017" actId="14100"/>
          <ac:picMkLst>
            <pc:docMk/>
            <pc:sldMk cId="568341922" sldId="282"/>
            <ac:picMk id="4" creationId="{237413D2-7928-4132-A55A-EDD59E6603DF}"/>
          </ac:picMkLst>
        </pc:picChg>
      </pc:sldChg>
      <pc:sldChg chg="addSp modSp add mod ord modNotes modNotesTx">
        <pc:chgData name="Tynda Leo" userId="79d77e24c0899d83" providerId="LiveId" clId="{F4E7C5CE-3BD3-4C4B-AD8F-5B4A7F38DC7E}" dt="2023-12-18T17:26:39.301" v="9547" actId="20577"/>
        <pc:sldMkLst>
          <pc:docMk/>
          <pc:sldMk cId="1743281899" sldId="283"/>
        </pc:sldMkLst>
        <pc:spChg chg="mod">
          <ac:chgData name="Tynda Leo" userId="79d77e24c0899d83" providerId="LiveId" clId="{F4E7C5CE-3BD3-4C4B-AD8F-5B4A7F38DC7E}" dt="2023-12-14T21:01:48.161" v="3083"/>
          <ac:spMkLst>
            <pc:docMk/>
            <pc:sldMk cId="1743281899" sldId="283"/>
            <ac:spMk id="2" creationId="{8BA4C388-2056-4D62-9458-8DA5F3AD8136}"/>
          </ac:spMkLst>
        </pc:spChg>
        <pc:spChg chg="mod">
          <ac:chgData name="Tynda Leo" userId="79d77e24c0899d83" providerId="LiveId" clId="{F4E7C5CE-3BD3-4C4B-AD8F-5B4A7F38DC7E}" dt="2023-12-14T19:47:44.821" v="2880" actId="207"/>
          <ac:spMkLst>
            <pc:docMk/>
            <pc:sldMk cId="1743281899" sldId="283"/>
            <ac:spMk id="3" creationId="{D6473229-F6E8-48D0-8A58-F5B8AF0E22A0}"/>
          </ac:spMkLst>
        </pc:spChg>
        <pc:spChg chg="add mod">
          <ac:chgData name="Tynda Leo" userId="79d77e24c0899d83" providerId="LiveId" clId="{F4E7C5CE-3BD3-4C4B-AD8F-5B4A7F38DC7E}" dt="2023-12-14T19:47:16.264" v="2879" actId="1076"/>
          <ac:spMkLst>
            <pc:docMk/>
            <pc:sldMk cId="1743281899" sldId="283"/>
            <ac:spMk id="6" creationId="{178822DB-67B2-450A-A8B4-031DBEC9702E}"/>
          </ac:spMkLst>
        </pc:spChg>
        <pc:spChg chg="add mod">
          <ac:chgData name="Tynda Leo" userId="79d77e24c0899d83" providerId="LiveId" clId="{F4E7C5CE-3BD3-4C4B-AD8F-5B4A7F38DC7E}" dt="2023-12-16T14:13:24.588" v="4126" actId="20577"/>
          <ac:spMkLst>
            <pc:docMk/>
            <pc:sldMk cId="1743281899" sldId="283"/>
            <ac:spMk id="7" creationId="{D3140BB0-1505-41CC-A132-28AD79028FB1}"/>
          </ac:spMkLst>
        </pc:spChg>
        <pc:spChg chg="add mod">
          <ac:chgData name="Tynda Leo" userId="79d77e24c0899d83" providerId="LiveId" clId="{F4E7C5CE-3BD3-4C4B-AD8F-5B4A7F38DC7E}" dt="2023-12-16T15:08:05.703" v="4586" actId="208"/>
          <ac:spMkLst>
            <pc:docMk/>
            <pc:sldMk cId="1743281899" sldId="283"/>
            <ac:spMk id="8" creationId="{13A7AA22-54D2-4395-9FE4-0A7758129319}"/>
          </ac:spMkLst>
        </pc:spChg>
        <pc:spChg chg="mod">
          <ac:chgData name="Tynda Leo" userId="79d77e24c0899d83" providerId="LiveId" clId="{F4E7C5CE-3BD3-4C4B-AD8F-5B4A7F38DC7E}" dt="2023-12-18T14:41:26.194" v="9141" actId="20577"/>
          <ac:spMkLst>
            <pc:docMk/>
            <pc:sldMk cId="1743281899" sldId="283"/>
            <ac:spMk id="9" creationId="{8211CD3A-6E8F-49B7-AFCF-DDF68EB7DA77}"/>
          </ac:spMkLst>
        </pc:spChg>
        <pc:picChg chg="add mod">
          <ac:chgData name="Tynda Leo" userId="79d77e24c0899d83" providerId="LiveId" clId="{F4E7C5CE-3BD3-4C4B-AD8F-5B4A7F38DC7E}" dt="2023-12-14T16:26:32.067" v="1937" actId="14100"/>
          <ac:picMkLst>
            <pc:docMk/>
            <pc:sldMk cId="1743281899" sldId="283"/>
            <ac:picMk id="4" creationId="{DD6CE83E-2240-42EC-9326-1F6B1B6C2AF3}"/>
          </ac:picMkLst>
        </pc:picChg>
        <pc:picChg chg="add mod modCrop">
          <ac:chgData name="Tynda Leo" userId="79d77e24c0899d83" providerId="LiveId" clId="{F4E7C5CE-3BD3-4C4B-AD8F-5B4A7F38DC7E}" dt="2023-12-14T19:45:54.363" v="2862" actId="732"/>
          <ac:picMkLst>
            <pc:docMk/>
            <pc:sldMk cId="1743281899" sldId="283"/>
            <ac:picMk id="5" creationId="{DF1CF2C0-0800-4EAD-B875-3CF813B14E5F}"/>
          </ac:picMkLst>
        </pc:picChg>
      </pc:sldChg>
      <pc:sldChg chg="modSp add mod ord modNotes">
        <pc:chgData name="Tynda Leo" userId="79d77e24c0899d83" providerId="LiveId" clId="{F4E7C5CE-3BD3-4C4B-AD8F-5B4A7F38DC7E}" dt="2023-12-18T14:42:07.623" v="9167" actId="20577"/>
        <pc:sldMkLst>
          <pc:docMk/>
          <pc:sldMk cId="3664274453" sldId="284"/>
        </pc:sldMkLst>
        <pc:spChg chg="mod">
          <ac:chgData name="Tynda Leo" userId="79d77e24c0899d83" providerId="LiveId" clId="{F4E7C5CE-3BD3-4C4B-AD8F-5B4A7F38DC7E}" dt="2023-12-14T21:08:25.319" v="3119"/>
          <ac:spMkLst>
            <pc:docMk/>
            <pc:sldMk cId="3664274453" sldId="284"/>
            <ac:spMk id="2" creationId="{8BA4C388-2056-4D62-9458-8DA5F3AD8136}"/>
          </ac:spMkLst>
        </pc:spChg>
        <pc:spChg chg="mod">
          <ac:chgData name="Tynda Leo" userId="79d77e24c0899d83" providerId="LiveId" clId="{F4E7C5CE-3BD3-4C4B-AD8F-5B4A7F38DC7E}" dt="2023-12-17T15:10:52.616" v="7932" actId="20577"/>
          <ac:spMkLst>
            <pc:docMk/>
            <pc:sldMk cId="3664274453" sldId="284"/>
            <ac:spMk id="3" creationId="{D6473229-F6E8-48D0-8A58-F5B8AF0E22A0}"/>
          </ac:spMkLst>
        </pc:spChg>
        <pc:spChg chg="mod">
          <ac:chgData name="Tynda Leo" userId="79d77e24c0899d83" providerId="LiveId" clId="{F4E7C5CE-3BD3-4C4B-AD8F-5B4A7F38DC7E}" dt="2023-12-18T14:42:07.623" v="9167" actId="20577"/>
          <ac:spMkLst>
            <pc:docMk/>
            <pc:sldMk cId="3664274453" sldId="284"/>
            <ac:spMk id="4" creationId="{6885D765-4232-4F01-89E4-4DE03C9E59BE}"/>
          </ac:spMkLst>
        </pc:spChg>
      </pc:sldChg>
      <pc:sldChg chg="addSp delSp modSp add mod modNotes">
        <pc:chgData name="Tynda Leo" userId="79d77e24c0899d83" providerId="LiveId" clId="{F4E7C5CE-3BD3-4C4B-AD8F-5B4A7F38DC7E}" dt="2023-12-18T18:38:19.980" v="9686" actId="20577"/>
        <pc:sldMkLst>
          <pc:docMk/>
          <pc:sldMk cId="3209115343" sldId="285"/>
        </pc:sldMkLst>
        <pc:spChg chg="mod">
          <ac:chgData name="Tynda Leo" userId="79d77e24c0899d83" providerId="LiveId" clId="{F4E7C5CE-3BD3-4C4B-AD8F-5B4A7F38DC7E}" dt="2023-12-18T07:54:27.527" v="8619"/>
          <ac:spMkLst>
            <pc:docMk/>
            <pc:sldMk cId="3209115343" sldId="285"/>
            <ac:spMk id="2" creationId="{8BA4C388-2056-4D62-9458-8DA5F3AD8136}"/>
          </ac:spMkLst>
        </pc:spChg>
        <pc:spChg chg="mod">
          <ac:chgData name="Tynda Leo" userId="79d77e24c0899d83" providerId="LiveId" clId="{F4E7C5CE-3BD3-4C4B-AD8F-5B4A7F38DC7E}" dt="2023-12-18T14:42:10.429" v="9169" actId="20577"/>
          <ac:spMkLst>
            <pc:docMk/>
            <pc:sldMk cId="3209115343" sldId="285"/>
            <ac:spMk id="3" creationId="{02F44DD6-C5C9-45A8-B90F-D37DC98EAACE}"/>
          </ac:spMkLst>
        </pc:spChg>
        <pc:spChg chg="del">
          <ac:chgData name="Tynda Leo" userId="79d77e24c0899d83" providerId="LiveId" clId="{F4E7C5CE-3BD3-4C4B-AD8F-5B4A7F38DC7E}" dt="2023-12-13T18:13:25.681" v="506" actId="478"/>
          <ac:spMkLst>
            <pc:docMk/>
            <pc:sldMk cId="3209115343" sldId="285"/>
            <ac:spMk id="3" creationId="{D6473229-F6E8-48D0-8A58-F5B8AF0E22A0}"/>
          </ac:spMkLst>
        </pc:spChg>
        <pc:graphicFrameChg chg="add mod modGraphic">
          <ac:chgData name="Tynda Leo" userId="79d77e24c0899d83" providerId="LiveId" clId="{F4E7C5CE-3BD3-4C4B-AD8F-5B4A7F38DC7E}" dt="2023-12-18T07:55:12.042" v="8624" actId="20577"/>
          <ac:graphicFrameMkLst>
            <pc:docMk/>
            <pc:sldMk cId="3209115343" sldId="285"/>
            <ac:graphicFrameMk id="8" creationId="{92B459EB-7BE4-4968-A398-343D8B895622}"/>
          </ac:graphicFrameMkLst>
        </pc:graphicFrameChg>
        <pc:graphicFrameChg chg="add mod modGraphic">
          <ac:chgData name="Tynda Leo" userId="79d77e24c0899d83" providerId="LiveId" clId="{F4E7C5CE-3BD3-4C4B-AD8F-5B4A7F38DC7E}" dt="2023-12-18T07:55:49.125" v="8632" actId="2165"/>
          <ac:graphicFrameMkLst>
            <pc:docMk/>
            <pc:sldMk cId="3209115343" sldId="285"/>
            <ac:graphicFrameMk id="9" creationId="{77A3CF27-DC8C-4FF9-B5F2-48336E5133B7}"/>
          </ac:graphicFrameMkLst>
        </pc:graphicFrameChg>
        <pc:picChg chg="add mod">
          <ac:chgData name="Tynda Leo" userId="79d77e24c0899d83" providerId="LiveId" clId="{F4E7C5CE-3BD3-4C4B-AD8F-5B4A7F38DC7E}" dt="2023-12-16T14:35:40.848" v="4271" actId="1076"/>
          <ac:picMkLst>
            <pc:docMk/>
            <pc:sldMk cId="3209115343" sldId="285"/>
            <ac:picMk id="4" creationId="{366DAEAC-02E1-4FF9-AE88-24FF78E0632B}"/>
          </ac:picMkLst>
        </pc:picChg>
        <pc:picChg chg="add mod modCrop">
          <ac:chgData name="Tynda Leo" userId="79d77e24c0899d83" providerId="LiveId" clId="{F4E7C5CE-3BD3-4C4B-AD8F-5B4A7F38DC7E}" dt="2023-12-16T14:35:49.312" v="4273" actId="1076"/>
          <ac:picMkLst>
            <pc:docMk/>
            <pc:sldMk cId="3209115343" sldId="285"/>
            <ac:picMk id="5" creationId="{BAF854C6-FD60-498C-A370-6B409CC484E5}"/>
          </ac:picMkLst>
        </pc:picChg>
        <pc:picChg chg="add mod">
          <ac:chgData name="Tynda Leo" userId="79d77e24c0899d83" providerId="LiveId" clId="{F4E7C5CE-3BD3-4C4B-AD8F-5B4A7F38DC7E}" dt="2023-12-16T14:36:15.884" v="4278" actId="14100"/>
          <ac:picMkLst>
            <pc:docMk/>
            <pc:sldMk cId="3209115343" sldId="285"/>
            <ac:picMk id="6" creationId="{8D717F10-CBBB-4221-AC4D-923E9CE081C6}"/>
          </ac:picMkLst>
        </pc:picChg>
        <pc:picChg chg="add mod modCrop">
          <ac:chgData name="Tynda Leo" userId="79d77e24c0899d83" providerId="LiveId" clId="{F4E7C5CE-3BD3-4C4B-AD8F-5B4A7F38DC7E}" dt="2023-12-16T14:36:03.813" v="4276" actId="1076"/>
          <ac:picMkLst>
            <pc:docMk/>
            <pc:sldMk cId="3209115343" sldId="285"/>
            <ac:picMk id="7" creationId="{3075BAA7-7E23-4A60-9710-38AD606C3659}"/>
          </ac:picMkLst>
        </pc:picChg>
      </pc:sldChg>
      <pc:sldChg chg="addSp delSp modSp add del mod modNotes">
        <pc:chgData name="Tynda Leo" userId="79d77e24c0899d83" providerId="LiveId" clId="{F4E7C5CE-3BD3-4C4B-AD8F-5B4A7F38DC7E}" dt="2023-12-16T14:43:54.061" v="4348" actId="2696"/>
        <pc:sldMkLst>
          <pc:docMk/>
          <pc:sldMk cId="724715204" sldId="286"/>
        </pc:sldMkLst>
        <pc:spChg chg="mod">
          <ac:chgData name="Tynda Leo" userId="79d77e24c0899d83" providerId="LiveId" clId="{F4E7C5CE-3BD3-4C4B-AD8F-5B4A7F38DC7E}" dt="2023-12-14T16:34:13.657" v="2034" actId="207"/>
          <ac:spMkLst>
            <pc:docMk/>
            <pc:sldMk cId="724715204" sldId="286"/>
            <ac:spMk id="2" creationId="{8BA4C388-2056-4D62-9458-8DA5F3AD8136}"/>
          </ac:spMkLst>
        </pc:spChg>
        <pc:spChg chg="del">
          <ac:chgData name="Tynda Leo" userId="79d77e24c0899d83" providerId="LiveId" clId="{F4E7C5CE-3BD3-4C4B-AD8F-5B4A7F38DC7E}" dt="2023-12-13T18:13:29.815" v="507" actId="478"/>
          <ac:spMkLst>
            <pc:docMk/>
            <pc:sldMk cId="724715204" sldId="286"/>
            <ac:spMk id="3" creationId="{D6473229-F6E8-48D0-8A58-F5B8AF0E22A0}"/>
          </ac:spMkLst>
        </pc:spChg>
        <pc:picChg chg="add mod">
          <ac:chgData name="Tynda Leo" userId="79d77e24c0899d83" providerId="LiveId" clId="{F4E7C5CE-3BD3-4C4B-AD8F-5B4A7F38DC7E}" dt="2023-12-14T16:34:19.963" v="2037" actId="14100"/>
          <ac:picMkLst>
            <pc:docMk/>
            <pc:sldMk cId="724715204" sldId="286"/>
            <ac:picMk id="4" creationId="{9BE08BE1-0704-4276-BD5C-48FFF3380AA0}"/>
          </ac:picMkLst>
        </pc:picChg>
        <pc:picChg chg="add mod">
          <ac:chgData name="Tynda Leo" userId="79d77e24c0899d83" providerId="LiveId" clId="{F4E7C5CE-3BD3-4C4B-AD8F-5B4A7F38DC7E}" dt="2023-12-14T16:34:25.158" v="2039" actId="14100"/>
          <ac:picMkLst>
            <pc:docMk/>
            <pc:sldMk cId="724715204" sldId="286"/>
            <ac:picMk id="5" creationId="{6F25E6B1-1A19-469F-A8B1-C2A6EB74CDFE}"/>
          </ac:picMkLst>
        </pc:picChg>
      </pc:sldChg>
      <pc:sldChg chg="add del">
        <pc:chgData name="Tynda Leo" userId="79d77e24c0899d83" providerId="LiveId" clId="{F4E7C5CE-3BD3-4C4B-AD8F-5B4A7F38DC7E}" dt="2023-12-13T17:48:06.472" v="450"/>
        <pc:sldMkLst>
          <pc:docMk/>
          <pc:sldMk cId="2408721574" sldId="287"/>
        </pc:sldMkLst>
      </pc:sldChg>
      <pc:sldChg chg="addSp delSp modSp add mod ord modNotes">
        <pc:chgData name="Tynda Leo" userId="79d77e24c0899d83" providerId="LiveId" clId="{F4E7C5CE-3BD3-4C4B-AD8F-5B4A7F38DC7E}" dt="2023-12-18T21:29:18.109" v="9819" actId="20577"/>
        <pc:sldMkLst>
          <pc:docMk/>
          <pc:sldMk cId="2575014368" sldId="287"/>
        </pc:sldMkLst>
        <pc:spChg chg="mod">
          <ac:chgData name="Tynda Leo" userId="79d77e24c0899d83" providerId="LiveId" clId="{F4E7C5CE-3BD3-4C4B-AD8F-5B4A7F38DC7E}" dt="2023-12-14T17:30:24.651" v="2262" actId="20577"/>
          <ac:spMkLst>
            <pc:docMk/>
            <pc:sldMk cId="2575014368" sldId="287"/>
            <ac:spMk id="2" creationId="{8BA4C388-2056-4D62-9458-8DA5F3AD8136}"/>
          </ac:spMkLst>
        </pc:spChg>
        <pc:spChg chg="mod">
          <ac:chgData name="Tynda Leo" userId="79d77e24c0899d83" providerId="LiveId" clId="{F4E7C5CE-3BD3-4C4B-AD8F-5B4A7F38DC7E}" dt="2023-12-18T21:29:18.109" v="9819" actId="20577"/>
          <ac:spMkLst>
            <pc:docMk/>
            <pc:sldMk cId="2575014368" sldId="287"/>
            <ac:spMk id="3" creationId="{1685CF37-3076-447D-975E-8B2264DCC113}"/>
          </ac:spMkLst>
        </pc:spChg>
        <pc:picChg chg="del">
          <ac:chgData name="Tynda Leo" userId="79d77e24c0899d83" providerId="LiveId" clId="{F4E7C5CE-3BD3-4C4B-AD8F-5B4A7F38DC7E}" dt="2023-12-13T17:51:41.413" v="499" actId="478"/>
          <ac:picMkLst>
            <pc:docMk/>
            <pc:sldMk cId="2575014368" sldId="287"/>
            <ac:picMk id="4" creationId="{1F7B753F-1451-4E1C-A0AA-DCC09203F6F3}"/>
          </ac:picMkLst>
        </pc:picChg>
        <pc:picChg chg="del">
          <ac:chgData name="Tynda Leo" userId="79d77e24c0899d83" providerId="LiveId" clId="{F4E7C5CE-3BD3-4C4B-AD8F-5B4A7F38DC7E}" dt="2023-12-13T17:51:42.124" v="500" actId="478"/>
          <ac:picMkLst>
            <pc:docMk/>
            <pc:sldMk cId="2575014368" sldId="287"/>
            <ac:picMk id="5" creationId="{1369C4FB-4D14-4229-AB02-7267BC78B6E6}"/>
          </ac:picMkLst>
        </pc:picChg>
        <pc:picChg chg="add mod">
          <ac:chgData name="Tynda Leo" userId="79d77e24c0899d83" providerId="LiveId" clId="{F4E7C5CE-3BD3-4C4B-AD8F-5B4A7F38DC7E}" dt="2023-12-16T15:06:33.858" v="4583" actId="1076"/>
          <ac:picMkLst>
            <pc:docMk/>
            <pc:sldMk cId="2575014368" sldId="287"/>
            <ac:picMk id="6" creationId="{DB9F5E7B-DBBF-4DAC-9E0B-0204EF2A1A2B}"/>
          </ac:picMkLst>
        </pc:picChg>
        <pc:cxnChg chg="add">
          <ac:chgData name="Tynda Leo" userId="79d77e24c0899d83" providerId="LiveId" clId="{F4E7C5CE-3BD3-4C4B-AD8F-5B4A7F38DC7E}" dt="2023-12-16T17:04:26.654" v="4752" actId="11529"/>
          <ac:cxnSpMkLst>
            <pc:docMk/>
            <pc:sldMk cId="2575014368" sldId="287"/>
            <ac:cxnSpMk id="4" creationId="{12293DFC-14D3-4610-B9A3-E09C1785810F}"/>
          </ac:cxnSpMkLst>
        </pc:cxnChg>
      </pc:sldChg>
      <pc:sldChg chg="addSp delSp modSp add del mod modNotes">
        <pc:chgData name="Tynda Leo" userId="79d77e24c0899d83" providerId="LiveId" clId="{F4E7C5CE-3BD3-4C4B-AD8F-5B4A7F38DC7E}" dt="2023-12-16T14:51:28.723" v="4378" actId="2696"/>
        <pc:sldMkLst>
          <pc:docMk/>
          <pc:sldMk cId="2007032159" sldId="288"/>
        </pc:sldMkLst>
        <pc:spChg chg="mod">
          <ac:chgData name="Tynda Leo" userId="79d77e24c0899d83" providerId="LiveId" clId="{F4E7C5CE-3BD3-4C4B-AD8F-5B4A7F38DC7E}" dt="2023-12-14T21:09:49.355" v="3130"/>
          <ac:spMkLst>
            <pc:docMk/>
            <pc:sldMk cId="2007032159" sldId="288"/>
            <ac:spMk id="4" creationId="{0EC8704E-EF9B-42B6-AB04-8371BB0F8520}"/>
          </ac:spMkLst>
        </pc:spChg>
        <pc:spChg chg="add mod">
          <ac:chgData name="Tynda Leo" userId="79d77e24c0899d83" providerId="LiveId" clId="{F4E7C5CE-3BD3-4C4B-AD8F-5B4A7F38DC7E}" dt="2023-12-14T16:37:14.012" v="2065" actId="20577"/>
          <ac:spMkLst>
            <pc:docMk/>
            <pc:sldMk cId="2007032159" sldId="288"/>
            <ac:spMk id="5" creationId="{1023D4AD-6E43-4C90-9E56-77EF27C32DE0}"/>
          </ac:spMkLst>
        </pc:spChg>
        <pc:picChg chg="del">
          <ac:chgData name="Tynda Leo" userId="79d77e24c0899d83" providerId="LiveId" clId="{F4E7C5CE-3BD3-4C4B-AD8F-5B4A7F38DC7E}" dt="2023-12-13T18:16:30.408" v="531" actId="478"/>
          <ac:picMkLst>
            <pc:docMk/>
            <pc:sldMk cId="2007032159" sldId="288"/>
            <ac:picMk id="11" creationId="{E85EFE49-3246-4CE7-BA63-65E3C2CE6D9D}"/>
          </ac:picMkLst>
        </pc:picChg>
        <pc:picChg chg="mod">
          <ac:chgData name="Tynda Leo" userId="79d77e24c0899d83" providerId="LiveId" clId="{F4E7C5CE-3BD3-4C4B-AD8F-5B4A7F38DC7E}" dt="2023-12-14T16:35:18.992" v="2045" actId="1076"/>
          <ac:picMkLst>
            <pc:docMk/>
            <pc:sldMk cId="2007032159" sldId="288"/>
            <ac:picMk id="12" creationId="{0BDA4A01-FAF3-4860-92FB-3E3459EEB8C7}"/>
          </ac:picMkLst>
        </pc:picChg>
      </pc:sldChg>
      <pc:sldChg chg="addSp delSp modSp add mod modNotes modNotesTx">
        <pc:chgData name="Tynda Leo" userId="79d77e24c0899d83" providerId="LiveId" clId="{F4E7C5CE-3BD3-4C4B-AD8F-5B4A7F38DC7E}" dt="2023-12-18T20:43:52.579" v="9803" actId="20577"/>
        <pc:sldMkLst>
          <pc:docMk/>
          <pc:sldMk cId="397708015" sldId="289"/>
        </pc:sldMkLst>
        <pc:spChg chg="mod">
          <ac:chgData name="Tynda Leo" userId="79d77e24c0899d83" providerId="LiveId" clId="{F4E7C5CE-3BD3-4C4B-AD8F-5B4A7F38DC7E}" dt="2023-12-14T16:40:03.779" v="2090" actId="207"/>
          <ac:spMkLst>
            <pc:docMk/>
            <pc:sldMk cId="397708015" sldId="289"/>
            <ac:spMk id="2" creationId="{8BA4C388-2056-4D62-9458-8DA5F3AD8136}"/>
          </ac:spMkLst>
        </pc:spChg>
        <pc:spChg chg="mod">
          <ac:chgData name="Tynda Leo" userId="79d77e24c0899d83" providerId="LiveId" clId="{F4E7C5CE-3BD3-4C4B-AD8F-5B4A7F38DC7E}" dt="2023-12-18T14:41:41.649" v="9151" actId="20577"/>
          <ac:spMkLst>
            <pc:docMk/>
            <pc:sldMk cId="397708015" sldId="289"/>
            <ac:spMk id="3" creationId="{8A0B4BF6-3812-4B5F-9DDE-965D2FB3B1D4}"/>
          </ac:spMkLst>
        </pc:spChg>
        <pc:spChg chg="del">
          <ac:chgData name="Tynda Leo" userId="79d77e24c0899d83" providerId="LiveId" clId="{F4E7C5CE-3BD3-4C4B-AD8F-5B4A7F38DC7E}" dt="2023-12-14T16:57:00.533" v="2141" actId="478"/>
          <ac:spMkLst>
            <pc:docMk/>
            <pc:sldMk cId="397708015" sldId="289"/>
            <ac:spMk id="3" creationId="{D6473229-F6E8-48D0-8A58-F5B8AF0E22A0}"/>
          </ac:spMkLst>
        </pc:spChg>
        <pc:spChg chg="add del mod">
          <ac:chgData name="Tynda Leo" userId="79d77e24c0899d83" providerId="LiveId" clId="{F4E7C5CE-3BD3-4C4B-AD8F-5B4A7F38DC7E}" dt="2023-12-14T17:06:29.869" v="2192"/>
          <ac:spMkLst>
            <pc:docMk/>
            <pc:sldMk cId="397708015" sldId="289"/>
            <ac:spMk id="16" creationId="{39865751-38E1-4506-9698-0CB3C8E2C46D}"/>
          </ac:spMkLst>
        </pc:spChg>
        <pc:spChg chg="add mod">
          <ac:chgData name="Tynda Leo" userId="79d77e24c0899d83" providerId="LiveId" clId="{F4E7C5CE-3BD3-4C4B-AD8F-5B4A7F38DC7E}" dt="2023-12-14T17:08:05.206" v="2218" actId="255"/>
          <ac:spMkLst>
            <pc:docMk/>
            <pc:sldMk cId="397708015" sldId="289"/>
            <ac:spMk id="17" creationId="{72A055AA-A71B-4F5E-846A-1EE8081DD4AB}"/>
          </ac:spMkLst>
        </pc:spChg>
        <pc:spChg chg="add mod">
          <ac:chgData name="Tynda Leo" userId="79d77e24c0899d83" providerId="LiveId" clId="{F4E7C5CE-3BD3-4C4B-AD8F-5B4A7F38DC7E}" dt="2023-12-14T17:08:56.945" v="2222" actId="1076"/>
          <ac:spMkLst>
            <pc:docMk/>
            <pc:sldMk cId="397708015" sldId="289"/>
            <ac:spMk id="18" creationId="{EEFF89BA-54B5-4E7F-892E-F8E8F7EB8D58}"/>
          </ac:spMkLst>
        </pc:spChg>
        <pc:spChg chg="add mod">
          <ac:chgData name="Tynda Leo" userId="79d77e24c0899d83" providerId="LiveId" clId="{F4E7C5CE-3BD3-4C4B-AD8F-5B4A7F38DC7E}" dt="2023-12-14T17:09:05.181" v="2224" actId="1076"/>
          <ac:spMkLst>
            <pc:docMk/>
            <pc:sldMk cId="397708015" sldId="289"/>
            <ac:spMk id="19" creationId="{23D0B560-CEC5-4B17-BF81-DC89E80FB1ED}"/>
          </ac:spMkLst>
        </pc:spChg>
        <pc:spChg chg="add mod">
          <ac:chgData name="Tynda Leo" userId="79d77e24c0899d83" providerId="LiveId" clId="{F4E7C5CE-3BD3-4C4B-AD8F-5B4A7F38DC7E}" dt="2023-12-14T21:05:45.453" v="3117" actId="20577"/>
          <ac:spMkLst>
            <pc:docMk/>
            <pc:sldMk cId="397708015" sldId="289"/>
            <ac:spMk id="20" creationId="{1EE5B217-785C-4B8E-8457-CE5C50509DC3}"/>
          </ac:spMkLst>
        </pc:spChg>
        <pc:spChg chg="add mod">
          <ac:chgData name="Tynda Leo" userId="79d77e24c0899d83" providerId="LiveId" clId="{F4E7C5CE-3BD3-4C4B-AD8F-5B4A7F38DC7E}" dt="2023-12-14T21:05:50.078" v="3118" actId="20577"/>
          <ac:spMkLst>
            <pc:docMk/>
            <pc:sldMk cId="397708015" sldId="289"/>
            <ac:spMk id="21" creationId="{DDE7BC4A-7195-4F81-B7D8-A126FCFF0675}"/>
          </ac:spMkLst>
        </pc:spChg>
        <pc:picChg chg="add del mod modCrop">
          <ac:chgData name="Tynda Leo" userId="79d77e24c0899d83" providerId="LiveId" clId="{F4E7C5CE-3BD3-4C4B-AD8F-5B4A7F38DC7E}" dt="2023-12-14T17:02:16.973" v="2155" actId="478"/>
          <ac:picMkLst>
            <pc:docMk/>
            <pc:sldMk cId="397708015" sldId="289"/>
            <ac:picMk id="5" creationId="{24A76BF6-2D86-4E04-9AEA-CE08D976E4DA}"/>
          </ac:picMkLst>
        </pc:picChg>
        <pc:picChg chg="add del mod">
          <ac:chgData name="Tynda Leo" userId="79d77e24c0899d83" providerId="LiveId" clId="{F4E7C5CE-3BD3-4C4B-AD8F-5B4A7F38DC7E}" dt="2023-12-14T17:02:17.628" v="2156" actId="478"/>
          <ac:picMkLst>
            <pc:docMk/>
            <pc:sldMk cId="397708015" sldId="289"/>
            <ac:picMk id="7" creationId="{D5EF0A94-E2BF-4935-886B-34D3AA6828A8}"/>
          </ac:picMkLst>
        </pc:picChg>
        <pc:picChg chg="add mod modCrop">
          <ac:chgData name="Tynda Leo" userId="79d77e24c0899d83" providerId="LiveId" clId="{F4E7C5CE-3BD3-4C4B-AD8F-5B4A7F38DC7E}" dt="2023-12-14T17:05:36.886" v="2183" actId="1076"/>
          <ac:picMkLst>
            <pc:docMk/>
            <pc:sldMk cId="397708015" sldId="289"/>
            <ac:picMk id="9" creationId="{09F55E4E-1185-488D-B553-2112C752A71F}"/>
          </ac:picMkLst>
        </pc:picChg>
        <pc:picChg chg="add del">
          <ac:chgData name="Tynda Leo" userId="79d77e24c0899d83" providerId="LiveId" clId="{F4E7C5CE-3BD3-4C4B-AD8F-5B4A7F38DC7E}" dt="2023-12-14T17:01:54.847" v="2153" actId="478"/>
          <ac:picMkLst>
            <pc:docMk/>
            <pc:sldMk cId="397708015" sldId="289"/>
            <ac:picMk id="11" creationId="{964ECA93-7983-4D6F-897C-FEBAB2C204BC}"/>
          </ac:picMkLst>
        </pc:picChg>
        <pc:picChg chg="add mod">
          <ac:chgData name="Tynda Leo" userId="79d77e24c0899d83" providerId="LiveId" clId="{F4E7C5CE-3BD3-4C4B-AD8F-5B4A7F38DC7E}" dt="2023-12-14T17:05:46.539" v="2187" actId="1076"/>
          <ac:picMkLst>
            <pc:docMk/>
            <pc:sldMk cId="397708015" sldId="289"/>
            <ac:picMk id="13" creationId="{C037B53C-7E09-40CC-9D67-6637C97A5C17}"/>
          </ac:picMkLst>
        </pc:picChg>
        <pc:picChg chg="add mod modCrop">
          <ac:chgData name="Tynda Leo" userId="79d77e24c0899d83" providerId="LiveId" clId="{F4E7C5CE-3BD3-4C4B-AD8F-5B4A7F38DC7E}" dt="2023-12-14T17:05:43.984" v="2186" actId="1076"/>
          <ac:picMkLst>
            <pc:docMk/>
            <pc:sldMk cId="397708015" sldId="289"/>
            <ac:picMk id="15" creationId="{56DC698D-0C29-4139-AB6B-FF03E8DF6A13}"/>
          </ac:picMkLst>
        </pc:picChg>
      </pc:sldChg>
      <pc:sldChg chg="addSp delSp modSp add del mod">
        <pc:chgData name="Tynda Leo" userId="79d77e24c0899d83" providerId="LiveId" clId="{F4E7C5CE-3BD3-4C4B-AD8F-5B4A7F38DC7E}" dt="2023-12-14T16:30:00.571" v="2004" actId="2696"/>
        <pc:sldMkLst>
          <pc:docMk/>
          <pc:sldMk cId="3778130073" sldId="290"/>
        </pc:sldMkLst>
        <pc:picChg chg="del">
          <ac:chgData name="Tynda Leo" userId="79d77e24c0899d83" providerId="LiveId" clId="{F4E7C5CE-3BD3-4C4B-AD8F-5B4A7F38DC7E}" dt="2023-12-13T19:41:27.968" v="776" actId="478"/>
          <ac:picMkLst>
            <pc:docMk/>
            <pc:sldMk cId="3778130073" sldId="290"/>
            <ac:picMk id="4" creationId="{DD6CE83E-2240-42EC-9326-1F6B1B6C2AF3}"/>
          </ac:picMkLst>
        </pc:picChg>
        <pc:picChg chg="add mod">
          <ac:chgData name="Tynda Leo" userId="79d77e24c0899d83" providerId="LiveId" clId="{F4E7C5CE-3BD3-4C4B-AD8F-5B4A7F38DC7E}" dt="2023-12-13T19:41:31.635" v="777"/>
          <ac:picMkLst>
            <pc:docMk/>
            <pc:sldMk cId="3778130073" sldId="290"/>
            <ac:picMk id="5" creationId="{D9FF0F9E-C1B8-4F1E-B105-8FD573FBE845}"/>
          </ac:picMkLst>
        </pc:picChg>
      </pc:sldChg>
      <pc:sldChg chg="addSp delSp modSp add mod ord modNotes modNotesTx">
        <pc:chgData name="Tynda Leo" userId="79d77e24c0899d83" providerId="LiveId" clId="{F4E7C5CE-3BD3-4C4B-AD8F-5B4A7F38DC7E}" dt="2023-12-18T18:33:34.562" v="9679" actId="20577"/>
        <pc:sldMkLst>
          <pc:docMk/>
          <pc:sldMk cId="3660062649" sldId="291"/>
        </pc:sldMkLst>
        <pc:spChg chg="mod">
          <ac:chgData name="Tynda Leo" userId="79d77e24c0899d83" providerId="LiveId" clId="{F4E7C5CE-3BD3-4C4B-AD8F-5B4A7F38DC7E}" dt="2023-12-14T16:32:41.694" v="2021" actId="120"/>
          <ac:spMkLst>
            <pc:docMk/>
            <pc:sldMk cId="3660062649" sldId="291"/>
            <ac:spMk id="2" creationId="{8BA4C388-2056-4D62-9458-8DA5F3AD8136}"/>
          </ac:spMkLst>
        </pc:spChg>
        <pc:spChg chg="mod">
          <ac:chgData name="Tynda Leo" userId="79d77e24c0899d83" providerId="LiveId" clId="{F4E7C5CE-3BD3-4C4B-AD8F-5B4A7F38DC7E}" dt="2023-12-18T14:42:04.833" v="9165" actId="20577"/>
          <ac:spMkLst>
            <pc:docMk/>
            <pc:sldMk cId="3660062649" sldId="291"/>
            <ac:spMk id="3" creationId="{1BB0AF52-7C1F-43AD-9C68-B7E03AC9506A}"/>
          </ac:spMkLst>
        </pc:spChg>
        <pc:spChg chg="del mod">
          <ac:chgData name="Tynda Leo" userId="79d77e24c0899d83" providerId="LiveId" clId="{F4E7C5CE-3BD3-4C4B-AD8F-5B4A7F38DC7E}" dt="2023-12-14T16:32:44.739" v="2022" actId="478"/>
          <ac:spMkLst>
            <pc:docMk/>
            <pc:sldMk cId="3660062649" sldId="291"/>
            <ac:spMk id="3" creationId="{D6473229-F6E8-48D0-8A58-F5B8AF0E22A0}"/>
          </ac:spMkLst>
        </pc:spChg>
        <pc:spChg chg="add del mod">
          <ac:chgData name="Tynda Leo" userId="79d77e24c0899d83" providerId="LiveId" clId="{F4E7C5CE-3BD3-4C4B-AD8F-5B4A7F38DC7E}" dt="2023-12-14T16:32:48.756" v="2023" actId="478"/>
          <ac:spMkLst>
            <pc:docMk/>
            <pc:sldMk cId="3660062649" sldId="291"/>
            <ac:spMk id="6" creationId="{28484DFB-290F-4318-8BDA-B832A24488D9}"/>
          </ac:spMkLst>
        </pc:spChg>
        <pc:picChg chg="add mod">
          <ac:chgData name="Tynda Leo" userId="79d77e24c0899d83" providerId="LiveId" clId="{F4E7C5CE-3BD3-4C4B-AD8F-5B4A7F38DC7E}" dt="2023-12-14T16:32:58.043" v="2026" actId="1076"/>
          <ac:picMkLst>
            <pc:docMk/>
            <pc:sldMk cId="3660062649" sldId="291"/>
            <ac:picMk id="4" creationId="{D3C57425-C5AD-4568-9878-1062DB6183C3}"/>
          </ac:picMkLst>
        </pc:picChg>
      </pc:sldChg>
      <pc:sldChg chg="addSp delSp modSp add mod modNotes modNotesTx">
        <pc:chgData name="Tynda Leo" userId="79d77e24c0899d83" providerId="LiveId" clId="{F4E7C5CE-3BD3-4C4B-AD8F-5B4A7F38DC7E}" dt="2023-12-18T17:22:49.330" v="9493" actId="20577"/>
        <pc:sldMkLst>
          <pc:docMk/>
          <pc:sldMk cId="1227434061" sldId="292"/>
        </pc:sldMkLst>
        <pc:spChg chg="mod">
          <ac:chgData name="Tynda Leo" userId="79d77e24c0899d83" providerId="LiveId" clId="{F4E7C5CE-3BD3-4C4B-AD8F-5B4A7F38DC7E}" dt="2023-12-14T23:10:48.382" v="3678"/>
          <ac:spMkLst>
            <pc:docMk/>
            <pc:sldMk cId="1227434061" sldId="292"/>
            <ac:spMk id="2" creationId="{8BA4C388-2056-4D62-9458-8DA5F3AD8136}"/>
          </ac:spMkLst>
        </pc:spChg>
        <pc:spChg chg="mod">
          <ac:chgData name="Tynda Leo" userId="79d77e24c0899d83" providerId="LiveId" clId="{F4E7C5CE-3BD3-4C4B-AD8F-5B4A7F38DC7E}" dt="2023-12-18T14:41:21.029" v="9139" actId="20577"/>
          <ac:spMkLst>
            <pc:docMk/>
            <pc:sldMk cId="1227434061" sldId="292"/>
            <ac:spMk id="3" creationId="{CC1347B9-A465-4C3C-BFA8-F6F9C93A93DF}"/>
          </ac:spMkLst>
        </pc:spChg>
        <pc:spChg chg="del mod">
          <ac:chgData name="Tynda Leo" userId="79d77e24c0899d83" providerId="LiveId" clId="{F4E7C5CE-3BD3-4C4B-AD8F-5B4A7F38DC7E}" dt="2023-12-14T19:32:30.663" v="2404" actId="478"/>
          <ac:spMkLst>
            <pc:docMk/>
            <pc:sldMk cId="1227434061" sldId="292"/>
            <ac:spMk id="3" creationId="{D6473229-F6E8-48D0-8A58-F5B8AF0E22A0}"/>
          </ac:spMkLst>
        </pc:spChg>
        <pc:spChg chg="add mod">
          <ac:chgData name="Tynda Leo" userId="79d77e24c0899d83" providerId="LiveId" clId="{F4E7C5CE-3BD3-4C4B-AD8F-5B4A7F38DC7E}" dt="2023-12-16T14:12:45.989" v="4100" actId="20577"/>
          <ac:spMkLst>
            <pc:docMk/>
            <pc:sldMk cId="1227434061" sldId="292"/>
            <ac:spMk id="4" creationId="{2D8C3175-0841-4A82-88C4-85C87F89839C}"/>
          </ac:spMkLst>
        </pc:spChg>
        <pc:spChg chg="add del mod">
          <ac:chgData name="Tynda Leo" userId="79d77e24c0899d83" providerId="LiveId" clId="{F4E7C5CE-3BD3-4C4B-AD8F-5B4A7F38DC7E}" dt="2023-12-14T19:32:47.509" v="2405" actId="3680"/>
          <ac:spMkLst>
            <pc:docMk/>
            <pc:sldMk cId="1227434061" sldId="292"/>
            <ac:spMk id="5" creationId="{CFBE2A6B-25FF-40DB-B354-344355F169CB}"/>
          </ac:spMkLst>
        </pc:spChg>
        <pc:graphicFrameChg chg="add mod ord modGraphic">
          <ac:chgData name="Tynda Leo" userId="79d77e24c0899d83" providerId="LiveId" clId="{F4E7C5CE-3BD3-4C4B-AD8F-5B4A7F38DC7E}" dt="2023-12-16T15:38:56.271" v="4638" actId="207"/>
          <ac:graphicFrameMkLst>
            <pc:docMk/>
            <pc:sldMk cId="1227434061" sldId="292"/>
            <ac:graphicFrameMk id="6" creationId="{F1D109E1-C523-4DFC-AC3E-029BD10B64B5}"/>
          </ac:graphicFrameMkLst>
        </pc:graphicFrameChg>
      </pc:sldChg>
      <pc:sldChg chg="delSp new del mod">
        <pc:chgData name="Tynda Leo" userId="79d77e24c0899d83" providerId="LiveId" clId="{F4E7C5CE-3BD3-4C4B-AD8F-5B4A7F38DC7E}" dt="2023-12-14T15:32:52.568" v="1546" actId="47"/>
        <pc:sldMkLst>
          <pc:docMk/>
          <pc:sldMk cId="33675730" sldId="293"/>
        </pc:sldMkLst>
        <pc:spChg chg="del">
          <ac:chgData name="Tynda Leo" userId="79d77e24c0899d83" providerId="LiveId" clId="{F4E7C5CE-3BD3-4C4B-AD8F-5B4A7F38DC7E}" dt="2023-12-14T15:32:25.469" v="1542" actId="478"/>
          <ac:spMkLst>
            <pc:docMk/>
            <pc:sldMk cId="33675730" sldId="293"/>
            <ac:spMk id="2" creationId="{B8ABC0DE-B0A8-4FDE-8462-C5C39DDBF7A6}"/>
          </ac:spMkLst>
        </pc:spChg>
        <pc:spChg chg="del">
          <ac:chgData name="Tynda Leo" userId="79d77e24c0899d83" providerId="LiveId" clId="{F4E7C5CE-3BD3-4C4B-AD8F-5B4A7F38DC7E}" dt="2023-12-14T15:32:31.303" v="1543" actId="478"/>
          <ac:spMkLst>
            <pc:docMk/>
            <pc:sldMk cId="33675730" sldId="293"/>
            <ac:spMk id="3" creationId="{08ADE976-7D53-4658-9E5B-5FB0530737CC}"/>
          </ac:spMkLst>
        </pc:spChg>
      </pc:sldChg>
      <pc:sldChg chg="addSp delSp modSp add mod modNotes">
        <pc:chgData name="Tynda Leo" userId="79d77e24c0899d83" providerId="LiveId" clId="{F4E7C5CE-3BD3-4C4B-AD8F-5B4A7F38DC7E}" dt="2023-12-18T14:41:48.448" v="9155" actId="20577"/>
        <pc:sldMkLst>
          <pc:docMk/>
          <pc:sldMk cId="2217653160" sldId="293"/>
        </pc:sldMkLst>
        <pc:spChg chg="mod">
          <ac:chgData name="Tynda Leo" userId="79d77e24c0899d83" providerId="LiveId" clId="{F4E7C5CE-3BD3-4C4B-AD8F-5B4A7F38DC7E}" dt="2023-12-18T14:41:48.448" v="9155" actId="20577"/>
          <ac:spMkLst>
            <pc:docMk/>
            <pc:sldMk cId="2217653160" sldId="293"/>
            <ac:spMk id="2" creationId="{40791296-DC2E-4432-A02F-40BAE13867FE}"/>
          </ac:spMkLst>
        </pc:spChg>
        <pc:spChg chg="del">
          <ac:chgData name="Tynda Leo" userId="79d77e24c0899d83" providerId="LiveId" clId="{F4E7C5CE-3BD3-4C4B-AD8F-5B4A7F38DC7E}" dt="2023-12-14T19:05:18.941" v="2274" actId="478"/>
          <ac:spMkLst>
            <pc:docMk/>
            <pc:sldMk cId="2217653160" sldId="293"/>
            <ac:spMk id="2" creationId="{8BA4C388-2056-4D62-9458-8DA5F3AD8136}"/>
          </ac:spMkLst>
        </pc:spChg>
        <pc:spChg chg="add del">
          <ac:chgData name="Tynda Leo" userId="79d77e24c0899d83" providerId="LiveId" clId="{F4E7C5CE-3BD3-4C4B-AD8F-5B4A7F38DC7E}" dt="2023-12-14T23:59:29.324" v="3845" actId="22"/>
          <ac:spMkLst>
            <pc:docMk/>
            <pc:sldMk cId="2217653160" sldId="293"/>
            <ac:spMk id="6" creationId="{9934F534-89E1-4A2E-9A31-EEC0AE1D01F9}"/>
          </ac:spMkLst>
        </pc:spChg>
        <pc:spChg chg="add del mod">
          <ac:chgData name="Tynda Leo" userId="79d77e24c0899d83" providerId="LiveId" clId="{F4E7C5CE-3BD3-4C4B-AD8F-5B4A7F38DC7E}" dt="2023-12-14T19:05:21.941" v="2275" actId="478"/>
          <ac:spMkLst>
            <pc:docMk/>
            <pc:sldMk cId="2217653160" sldId="293"/>
            <ac:spMk id="8" creationId="{1EEC66A3-F4B9-45F4-93F1-B11617390156}"/>
          </ac:spMkLst>
        </pc:spChg>
        <pc:graphicFrameChg chg="add mod modGraphic">
          <ac:chgData name="Tynda Leo" userId="79d77e24c0899d83" providerId="LiveId" clId="{F4E7C5CE-3BD3-4C4B-AD8F-5B4A7F38DC7E}" dt="2023-12-18T10:04:03.325" v="8822" actId="14100"/>
          <ac:graphicFrameMkLst>
            <pc:docMk/>
            <pc:sldMk cId="2217653160" sldId="293"/>
            <ac:graphicFrameMk id="9" creationId="{32BE5B2B-F68F-4A2A-B04F-EB56804A239C}"/>
          </ac:graphicFrameMkLst>
        </pc:graphicFrameChg>
        <pc:picChg chg="del">
          <ac:chgData name="Tynda Leo" userId="79d77e24c0899d83" providerId="LiveId" clId="{F4E7C5CE-3BD3-4C4B-AD8F-5B4A7F38DC7E}" dt="2023-12-14T19:04:56.213" v="2269" actId="478"/>
          <ac:picMkLst>
            <pc:docMk/>
            <pc:sldMk cId="2217653160" sldId="293"/>
            <ac:picMk id="4" creationId="{E6D9E103-4AB2-4F2B-96AE-B89C328CAC98}"/>
          </ac:picMkLst>
        </pc:picChg>
        <pc:picChg chg="add mod">
          <ac:chgData name="Tynda Leo" userId="79d77e24c0899d83" providerId="LiveId" clId="{F4E7C5CE-3BD3-4C4B-AD8F-5B4A7F38DC7E}" dt="2023-12-14T19:05:29.370" v="2277" actId="1076"/>
          <ac:picMkLst>
            <pc:docMk/>
            <pc:sldMk cId="2217653160" sldId="293"/>
            <ac:picMk id="5" creationId="{986D649B-0C63-4DD4-A26A-A52F9E30444A}"/>
          </ac:picMkLst>
        </pc:picChg>
        <pc:picChg chg="del">
          <ac:chgData name="Tynda Leo" userId="79d77e24c0899d83" providerId="LiveId" clId="{F4E7C5CE-3BD3-4C4B-AD8F-5B4A7F38DC7E}" dt="2023-12-14T19:04:57.199" v="2270" actId="478"/>
          <ac:picMkLst>
            <pc:docMk/>
            <pc:sldMk cId="2217653160" sldId="293"/>
            <ac:picMk id="7" creationId="{34885331-9BF0-4AD0-9735-5F24A3217CF7}"/>
          </ac:picMkLst>
        </pc:picChg>
      </pc:sldChg>
      <pc:sldChg chg="add del">
        <pc:chgData name="Tynda Leo" userId="79d77e24c0899d83" providerId="LiveId" clId="{F4E7C5CE-3BD3-4C4B-AD8F-5B4A7F38DC7E}" dt="2023-12-13T19:51:19.727" v="851" actId="47"/>
        <pc:sldMkLst>
          <pc:docMk/>
          <pc:sldMk cId="2912301152" sldId="293"/>
        </pc:sldMkLst>
      </pc:sldChg>
      <pc:sldChg chg="addSp delSp modSp add del mod modNotes modNotesTx">
        <pc:chgData name="Tynda Leo" userId="79d77e24c0899d83" providerId="LiveId" clId="{F4E7C5CE-3BD3-4C4B-AD8F-5B4A7F38DC7E}" dt="2023-12-18T18:32:04.539" v="9614" actId="20577"/>
        <pc:sldMkLst>
          <pc:docMk/>
          <pc:sldMk cId="369057915" sldId="294"/>
        </pc:sldMkLst>
        <pc:spChg chg="mod">
          <ac:chgData name="Tynda Leo" userId="79d77e24c0899d83" providerId="LiveId" clId="{F4E7C5CE-3BD3-4C4B-AD8F-5B4A7F38DC7E}" dt="2023-12-16T16:19:30.966" v="4733" actId="20577"/>
          <ac:spMkLst>
            <pc:docMk/>
            <pc:sldMk cId="369057915" sldId="294"/>
            <ac:spMk id="2" creationId="{8BA4C388-2056-4D62-9458-8DA5F3AD8136}"/>
          </ac:spMkLst>
        </pc:spChg>
        <pc:spChg chg="mod">
          <ac:chgData name="Tynda Leo" userId="79d77e24c0899d83" providerId="LiveId" clId="{F4E7C5CE-3BD3-4C4B-AD8F-5B4A7F38DC7E}" dt="2023-12-18T14:42:00.915" v="9163" actId="20577"/>
          <ac:spMkLst>
            <pc:docMk/>
            <pc:sldMk cId="369057915" sldId="294"/>
            <ac:spMk id="3" creationId="{2728DD43-B2F6-4E22-A53E-AD27640AD831}"/>
          </ac:spMkLst>
        </pc:spChg>
        <pc:spChg chg="mod">
          <ac:chgData name="Tynda Leo" userId="79d77e24c0899d83" providerId="LiveId" clId="{F4E7C5CE-3BD3-4C4B-AD8F-5B4A7F38DC7E}" dt="2023-12-14T15:32:46.289" v="1545" actId="27636"/>
          <ac:spMkLst>
            <pc:docMk/>
            <pc:sldMk cId="369057915" sldId="294"/>
            <ac:spMk id="7171" creationId="{9ECB3252-F7A4-4718-B12F-6140D9A6298E}"/>
          </ac:spMkLst>
        </pc:spChg>
        <pc:spChg chg="mod">
          <ac:chgData name="Tynda Leo" userId="79d77e24c0899d83" providerId="LiveId" clId="{F4E7C5CE-3BD3-4C4B-AD8F-5B4A7F38DC7E}" dt="2023-12-14T15:32:46.194" v="1544"/>
          <ac:spMkLst>
            <pc:docMk/>
            <pc:sldMk cId="369057915" sldId="294"/>
            <ac:spMk id="7172" creationId="{D1377C95-8EB5-4B68-8E83-E96CFBB0AB5F}"/>
          </ac:spMkLst>
        </pc:spChg>
        <pc:picChg chg="add del mod ord">
          <ac:chgData name="Tynda Leo" userId="79d77e24c0899d83" providerId="LiveId" clId="{F4E7C5CE-3BD3-4C4B-AD8F-5B4A7F38DC7E}" dt="2023-12-16T22:10:45.566" v="6778" actId="478"/>
          <ac:picMkLst>
            <pc:docMk/>
            <pc:sldMk cId="369057915" sldId="294"/>
            <ac:picMk id="4" creationId="{6D268A21-9287-4ABE-9BB7-5D4268AF594E}"/>
          </ac:picMkLst>
        </pc:picChg>
        <pc:picChg chg="del">
          <ac:chgData name="Tynda Leo" userId="79d77e24c0899d83" providerId="LiveId" clId="{F4E7C5CE-3BD3-4C4B-AD8F-5B4A7F38DC7E}" dt="2023-12-16T17:01:30.684" v="4743" actId="478"/>
          <ac:picMkLst>
            <pc:docMk/>
            <pc:sldMk cId="369057915" sldId="294"/>
            <ac:picMk id="6" creationId="{A698D82D-8F87-473A-8A1E-B96D7B4B1C36}"/>
          </ac:picMkLst>
        </pc:picChg>
        <pc:picChg chg="add del mod">
          <ac:chgData name="Tynda Leo" userId="79d77e24c0899d83" providerId="LiveId" clId="{F4E7C5CE-3BD3-4C4B-AD8F-5B4A7F38DC7E}" dt="2023-12-16T22:17:46.512" v="6785" actId="478"/>
          <ac:picMkLst>
            <pc:docMk/>
            <pc:sldMk cId="369057915" sldId="294"/>
            <ac:picMk id="7" creationId="{42E73666-8A21-4B1D-A686-38FD265F10BC}"/>
          </ac:picMkLst>
        </pc:picChg>
        <pc:picChg chg="add mod">
          <ac:chgData name="Tynda Leo" userId="79d77e24c0899d83" providerId="LiveId" clId="{F4E7C5CE-3BD3-4C4B-AD8F-5B4A7F38DC7E}" dt="2023-12-16T22:17:51.559" v="6788" actId="1076"/>
          <ac:picMkLst>
            <pc:docMk/>
            <pc:sldMk cId="369057915" sldId="294"/>
            <ac:picMk id="8" creationId="{8024649F-C86B-482F-BB17-324908280367}"/>
          </ac:picMkLst>
        </pc:picChg>
      </pc:sldChg>
      <pc:sldChg chg="new del">
        <pc:chgData name="Tynda Leo" userId="79d77e24c0899d83" providerId="LiveId" clId="{F4E7C5CE-3BD3-4C4B-AD8F-5B4A7F38DC7E}" dt="2023-12-14T19:52:22.138" v="2888" actId="680"/>
        <pc:sldMkLst>
          <pc:docMk/>
          <pc:sldMk cId="964549598" sldId="295"/>
        </pc:sldMkLst>
      </pc:sldChg>
      <pc:sldChg chg="addSp delSp modSp new mod">
        <pc:chgData name="Tynda Leo" userId="79d77e24c0899d83" providerId="LiveId" clId="{F4E7C5CE-3BD3-4C4B-AD8F-5B4A7F38DC7E}" dt="2023-12-18T14:42:26.166" v="9177" actId="20577"/>
        <pc:sldMkLst>
          <pc:docMk/>
          <pc:sldMk cId="3013690001" sldId="295"/>
        </pc:sldMkLst>
        <pc:spChg chg="mod">
          <ac:chgData name="Tynda Leo" userId="79d77e24c0899d83" providerId="LiveId" clId="{F4E7C5CE-3BD3-4C4B-AD8F-5B4A7F38DC7E}" dt="2023-12-14T19:56:56.987" v="2937" actId="1076"/>
          <ac:spMkLst>
            <pc:docMk/>
            <pc:sldMk cId="3013690001" sldId="295"/>
            <ac:spMk id="2" creationId="{7A8B1DC4-BE0D-493B-BE3A-23C45495DE3E}"/>
          </ac:spMkLst>
        </pc:spChg>
        <pc:spChg chg="del mod">
          <ac:chgData name="Tynda Leo" userId="79d77e24c0899d83" providerId="LiveId" clId="{F4E7C5CE-3BD3-4C4B-AD8F-5B4A7F38DC7E}" dt="2023-12-14T19:55:53.156" v="2934" actId="478"/>
          <ac:spMkLst>
            <pc:docMk/>
            <pc:sldMk cId="3013690001" sldId="295"/>
            <ac:spMk id="3" creationId="{3C0A6FF5-4456-4F48-92A1-31C2CEA5A6D1}"/>
          </ac:spMkLst>
        </pc:spChg>
        <pc:spChg chg="mod">
          <ac:chgData name="Tynda Leo" userId="79d77e24c0899d83" providerId="LiveId" clId="{F4E7C5CE-3BD3-4C4B-AD8F-5B4A7F38DC7E}" dt="2023-12-18T14:42:26.166" v="9177" actId="20577"/>
          <ac:spMkLst>
            <pc:docMk/>
            <pc:sldMk cId="3013690001" sldId="295"/>
            <ac:spMk id="3" creationId="{CCF40862-A6E2-4661-AA18-E94E29E15D1B}"/>
          </ac:spMkLst>
        </pc:spChg>
        <pc:picChg chg="add mod">
          <ac:chgData name="Tynda Leo" userId="79d77e24c0899d83" providerId="LiveId" clId="{F4E7C5CE-3BD3-4C4B-AD8F-5B4A7F38DC7E}" dt="2023-12-15T00:29:51.012" v="3870" actId="1076"/>
          <ac:picMkLst>
            <pc:docMk/>
            <pc:sldMk cId="3013690001" sldId="295"/>
            <ac:picMk id="7170" creationId="{ADD74BC8-3DEE-453E-88B6-EEF0305DA55B}"/>
          </ac:picMkLst>
        </pc:picChg>
      </pc:sldChg>
      <pc:sldChg chg="addSp delSp modSp add mod modNotes modNotesTx">
        <pc:chgData name="Tynda Leo" userId="79d77e24c0899d83" providerId="LiveId" clId="{F4E7C5CE-3BD3-4C4B-AD8F-5B4A7F38DC7E}" dt="2023-12-18T15:32:37.924" v="9449" actId="20577"/>
        <pc:sldMkLst>
          <pc:docMk/>
          <pc:sldMk cId="454835999" sldId="296"/>
        </pc:sldMkLst>
        <pc:spChg chg="mod">
          <ac:chgData name="Tynda Leo" userId="79d77e24c0899d83" providerId="LiveId" clId="{F4E7C5CE-3BD3-4C4B-AD8F-5B4A7F38DC7E}" dt="2023-12-18T14:41:52.584" v="9157" actId="20577"/>
          <ac:spMkLst>
            <pc:docMk/>
            <pc:sldMk cId="454835999" sldId="296"/>
            <ac:spMk id="3" creationId="{06151608-4424-442E-BB5B-53B28117605B}"/>
          </ac:spMkLst>
        </pc:spChg>
        <pc:spChg chg="add mod">
          <ac:chgData name="Tynda Leo" userId="79d77e24c0899d83" providerId="LiveId" clId="{F4E7C5CE-3BD3-4C4B-AD8F-5B4A7F38DC7E}" dt="2023-12-16T15:57:41.939" v="4676" actId="1076"/>
          <ac:spMkLst>
            <pc:docMk/>
            <pc:sldMk cId="454835999" sldId="296"/>
            <ac:spMk id="4" creationId="{0ADFAE5A-67BA-42E6-B500-E920915CC9A5}"/>
          </ac:spMkLst>
        </pc:spChg>
        <pc:spChg chg="add mod">
          <ac:chgData name="Tynda Leo" userId="79d77e24c0899d83" providerId="LiveId" clId="{F4E7C5CE-3BD3-4C4B-AD8F-5B4A7F38DC7E}" dt="2023-12-16T15:59:30.371" v="4684" actId="1076"/>
          <ac:spMkLst>
            <pc:docMk/>
            <pc:sldMk cId="454835999" sldId="296"/>
            <ac:spMk id="6" creationId="{984C25B2-A4AC-4B58-BF69-A5D21FD25E3E}"/>
          </ac:spMkLst>
        </pc:spChg>
        <pc:spChg chg="add mod">
          <ac:chgData name="Tynda Leo" userId="79d77e24c0899d83" providerId="LiveId" clId="{F4E7C5CE-3BD3-4C4B-AD8F-5B4A7F38DC7E}" dt="2023-12-16T16:34:06.845" v="4738" actId="1076"/>
          <ac:spMkLst>
            <pc:docMk/>
            <pc:sldMk cId="454835999" sldId="296"/>
            <ac:spMk id="9" creationId="{79FA0E2A-4152-411E-9702-7BCB0B5510E5}"/>
          </ac:spMkLst>
        </pc:spChg>
        <pc:picChg chg="del">
          <ac:chgData name="Tynda Leo" userId="79d77e24c0899d83" providerId="LiveId" clId="{F4E7C5CE-3BD3-4C4B-AD8F-5B4A7F38DC7E}" dt="2023-12-15T00:00:24.183" v="3847" actId="478"/>
          <ac:picMkLst>
            <pc:docMk/>
            <pc:sldMk cId="454835999" sldId="296"/>
            <ac:picMk id="4" creationId="{CFA75989-E8D3-4D0E-AB0E-A74A0FB48C8A}"/>
          </ac:picMkLst>
        </pc:picChg>
        <pc:picChg chg="add mod">
          <ac:chgData name="Tynda Leo" userId="79d77e24c0899d83" providerId="LiveId" clId="{F4E7C5CE-3BD3-4C4B-AD8F-5B4A7F38DC7E}" dt="2023-12-16T15:57:39.450" v="4675" actId="1076"/>
          <ac:picMkLst>
            <pc:docMk/>
            <pc:sldMk cId="454835999" sldId="296"/>
            <ac:picMk id="5" creationId="{79CDFB97-CE65-4C7A-AE0B-FE07140C8BC5}"/>
          </ac:picMkLst>
        </pc:picChg>
        <pc:picChg chg="add mod">
          <ac:chgData name="Tynda Leo" userId="79d77e24c0899d83" providerId="LiveId" clId="{F4E7C5CE-3BD3-4C4B-AD8F-5B4A7F38DC7E}" dt="2023-12-16T15:59:27.628" v="4683" actId="1076"/>
          <ac:picMkLst>
            <pc:docMk/>
            <pc:sldMk cId="454835999" sldId="296"/>
            <ac:picMk id="8" creationId="{BC9C69A1-3548-4713-B11C-F696240D71CA}"/>
          </ac:picMkLst>
        </pc:picChg>
        <pc:picChg chg="add mod">
          <ac:chgData name="Tynda Leo" userId="79d77e24c0899d83" providerId="LiveId" clId="{F4E7C5CE-3BD3-4C4B-AD8F-5B4A7F38DC7E}" dt="2023-12-16T16:33:50.876" v="4737" actId="1076"/>
          <ac:picMkLst>
            <pc:docMk/>
            <pc:sldMk cId="454835999" sldId="296"/>
            <ac:picMk id="11" creationId="{375CF447-AD29-4893-BD2A-57CB8188F186}"/>
          </ac:picMkLst>
        </pc:picChg>
      </pc:sldChg>
      <pc:sldChg chg="addSp delSp modSp add mod modNotes">
        <pc:chgData name="Tynda Leo" userId="79d77e24c0899d83" providerId="LiveId" clId="{F4E7C5CE-3BD3-4C4B-AD8F-5B4A7F38DC7E}" dt="2023-12-18T14:42:34.738" v="9181" actId="20577"/>
        <pc:sldMkLst>
          <pc:docMk/>
          <pc:sldMk cId="1177212806" sldId="297"/>
        </pc:sldMkLst>
        <pc:spChg chg="mod">
          <ac:chgData name="Tynda Leo" userId="79d77e24c0899d83" providerId="LiveId" clId="{F4E7C5CE-3BD3-4C4B-AD8F-5B4A7F38DC7E}" dt="2023-12-17T08:33:57.770" v="6896" actId="20577"/>
          <ac:spMkLst>
            <pc:docMk/>
            <pc:sldMk cId="1177212806" sldId="297"/>
            <ac:spMk id="2" creationId="{8BA4C388-2056-4D62-9458-8DA5F3AD8136}"/>
          </ac:spMkLst>
        </pc:spChg>
        <pc:spChg chg="add mod">
          <ac:chgData name="Tynda Leo" userId="79d77e24c0899d83" providerId="LiveId" clId="{F4E7C5CE-3BD3-4C4B-AD8F-5B4A7F38DC7E}" dt="2023-12-17T08:36:37.729" v="6904" actId="1076"/>
          <ac:spMkLst>
            <pc:docMk/>
            <pc:sldMk cId="1177212806" sldId="297"/>
            <ac:spMk id="3" creationId="{1E9BF69D-2CE8-45B3-8ECE-BF4A70904F1C}"/>
          </ac:spMkLst>
        </pc:spChg>
        <pc:spChg chg="mod">
          <ac:chgData name="Tynda Leo" userId="79d77e24c0899d83" providerId="LiveId" clId="{F4E7C5CE-3BD3-4C4B-AD8F-5B4A7F38DC7E}" dt="2023-12-18T14:42:34.738" v="9181" actId="20577"/>
          <ac:spMkLst>
            <pc:docMk/>
            <pc:sldMk cId="1177212806" sldId="297"/>
            <ac:spMk id="6" creationId="{A9FD1C7C-68E0-448E-A345-CC941B78C4BD}"/>
          </ac:spMkLst>
        </pc:spChg>
        <pc:spChg chg="add mod">
          <ac:chgData name="Tynda Leo" userId="79d77e24c0899d83" providerId="LiveId" clId="{F4E7C5CE-3BD3-4C4B-AD8F-5B4A7F38DC7E}" dt="2023-12-17T08:37:00.211" v="6908" actId="1076"/>
          <ac:spMkLst>
            <pc:docMk/>
            <pc:sldMk cId="1177212806" sldId="297"/>
            <ac:spMk id="7" creationId="{5C621716-5535-41D8-99BB-9416C52DCB51}"/>
          </ac:spMkLst>
        </pc:spChg>
        <pc:spChg chg="add mod">
          <ac:chgData name="Tynda Leo" userId="79d77e24c0899d83" providerId="LiveId" clId="{F4E7C5CE-3BD3-4C4B-AD8F-5B4A7F38DC7E}" dt="2023-12-17T08:36:41.683" v="6905"/>
          <ac:spMkLst>
            <pc:docMk/>
            <pc:sldMk cId="1177212806" sldId="297"/>
            <ac:spMk id="8" creationId="{64E160FA-5388-4E0A-8D22-BEBA6591B4CA}"/>
          </ac:spMkLst>
        </pc:spChg>
        <pc:spChg chg="add mod">
          <ac:chgData name="Tynda Leo" userId="79d77e24c0899d83" providerId="LiveId" clId="{F4E7C5CE-3BD3-4C4B-AD8F-5B4A7F38DC7E}" dt="2023-12-17T08:37:14.060" v="6910" actId="1076"/>
          <ac:spMkLst>
            <pc:docMk/>
            <pc:sldMk cId="1177212806" sldId="297"/>
            <ac:spMk id="9" creationId="{E9B88C11-ED7B-49AD-8D7C-406FB84047F5}"/>
          </ac:spMkLst>
        </pc:spChg>
        <pc:spChg chg="add mod">
          <ac:chgData name="Tynda Leo" userId="79d77e24c0899d83" providerId="LiveId" clId="{F4E7C5CE-3BD3-4C4B-AD8F-5B4A7F38DC7E}" dt="2023-12-17T08:39:09.983" v="6919" actId="1076"/>
          <ac:spMkLst>
            <pc:docMk/>
            <pc:sldMk cId="1177212806" sldId="297"/>
            <ac:spMk id="10" creationId="{04DF78D0-FAB0-4646-A959-5C8D15120C40}"/>
          </ac:spMkLst>
        </pc:spChg>
        <pc:spChg chg="add mod">
          <ac:chgData name="Tynda Leo" userId="79d77e24c0899d83" providerId="LiveId" clId="{F4E7C5CE-3BD3-4C4B-AD8F-5B4A7F38DC7E}" dt="2023-12-17T08:40:03.813" v="6922" actId="1076"/>
          <ac:spMkLst>
            <pc:docMk/>
            <pc:sldMk cId="1177212806" sldId="297"/>
            <ac:spMk id="11" creationId="{DB864EF7-6472-4672-8816-DE5A888A5F90}"/>
          </ac:spMkLst>
        </pc:spChg>
        <pc:spChg chg="add mod">
          <ac:chgData name="Tynda Leo" userId="79d77e24c0899d83" providerId="LiveId" clId="{F4E7C5CE-3BD3-4C4B-AD8F-5B4A7F38DC7E}" dt="2023-12-17T08:44:45.287" v="6939" actId="1076"/>
          <ac:spMkLst>
            <pc:docMk/>
            <pc:sldMk cId="1177212806" sldId="297"/>
            <ac:spMk id="14" creationId="{DDC25832-7180-46CD-8270-FD92461FB05E}"/>
          </ac:spMkLst>
        </pc:spChg>
        <pc:spChg chg="add mod">
          <ac:chgData name="Tynda Leo" userId="79d77e24c0899d83" providerId="LiveId" clId="{F4E7C5CE-3BD3-4C4B-AD8F-5B4A7F38DC7E}" dt="2023-12-17T08:44:42.257" v="6938" actId="1076"/>
          <ac:spMkLst>
            <pc:docMk/>
            <pc:sldMk cId="1177212806" sldId="297"/>
            <ac:spMk id="15" creationId="{5C827059-1C8D-44D4-BB83-F388C8E060E5}"/>
          </ac:spMkLst>
        </pc:spChg>
        <pc:spChg chg="add del">
          <ac:chgData name="Tynda Leo" userId="79d77e24c0899d83" providerId="LiveId" clId="{F4E7C5CE-3BD3-4C4B-AD8F-5B4A7F38DC7E}" dt="2023-12-17T08:45:06.364" v="6941" actId="478"/>
          <ac:spMkLst>
            <pc:docMk/>
            <pc:sldMk cId="1177212806" sldId="297"/>
            <ac:spMk id="16" creationId="{32E9E8FB-8FF1-4249-932F-FD66D6558E15}"/>
          </ac:spMkLst>
        </pc:spChg>
        <pc:spChg chg="add mod">
          <ac:chgData name="Tynda Leo" userId="79d77e24c0899d83" providerId="LiveId" clId="{F4E7C5CE-3BD3-4C4B-AD8F-5B4A7F38DC7E}" dt="2023-12-17T08:45:52.753" v="6950" actId="207"/>
          <ac:spMkLst>
            <pc:docMk/>
            <pc:sldMk cId="1177212806" sldId="297"/>
            <ac:spMk id="17" creationId="{8403D6F7-A4F4-4118-AA32-779C27F8AAF0}"/>
          </ac:spMkLst>
        </pc:spChg>
        <pc:spChg chg="add del">
          <ac:chgData name="Tynda Leo" userId="79d77e24c0899d83" providerId="LiveId" clId="{F4E7C5CE-3BD3-4C4B-AD8F-5B4A7F38DC7E}" dt="2023-12-17T08:46:41.461" v="6953" actId="478"/>
          <ac:spMkLst>
            <pc:docMk/>
            <pc:sldMk cId="1177212806" sldId="297"/>
            <ac:spMk id="20" creationId="{250AAE9D-FAE6-4F99-A16A-40A7E65742FE}"/>
          </ac:spMkLst>
        </pc:spChg>
        <pc:spChg chg="add mod">
          <ac:chgData name="Tynda Leo" userId="79d77e24c0899d83" providerId="LiveId" clId="{F4E7C5CE-3BD3-4C4B-AD8F-5B4A7F38DC7E}" dt="2023-12-17T08:54:03.678" v="6989" actId="14100"/>
          <ac:spMkLst>
            <pc:docMk/>
            <pc:sldMk cId="1177212806" sldId="297"/>
            <ac:spMk id="26" creationId="{5CF982D0-775D-4394-A0D9-23116D4775B7}"/>
          </ac:spMkLst>
        </pc:spChg>
        <pc:graphicFrameChg chg="del">
          <ac:chgData name="Tynda Leo" userId="79d77e24c0899d83" providerId="LiveId" clId="{F4E7C5CE-3BD3-4C4B-AD8F-5B4A7F38DC7E}" dt="2023-12-17T08:34:34.780" v="6897" actId="478"/>
          <ac:graphicFrameMkLst>
            <pc:docMk/>
            <pc:sldMk cId="1177212806" sldId="297"/>
            <ac:graphicFrameMk id="6" creationId="{D71FC241-81B2-4C21-B946-E4E79E03434C}"/>
          </ac:graphicFrameMkLst>
        </pc:graphicFrameChg>
        <pc:picChg chg="mod">
          <ac:chgData name="Tynda Leo" userId="79d77e24c0899d83" providerId="LiveId" clId="{F4E7C5CE-3BD3-4C4B-AD8F-5B4A7F38DC7E}" dt="2023-12-17T08:36:49.802" v="6907" actId="1076"/>
          <ac:picMkLst>
            <pc:docMk/>
            <pc:sldMk cId="1177212806" sldId="297"/>
            <ac:picMk id="4" creationId="{0A8296B2-3AFF-4562-80C0-238DAC57D215}"/>
          </ac:picMkLst>
        </pc:picChg>
        <pc:picChg chg="mod">
          <ac:chgData name="Tynda Leo" userId="79d77e24c0899d83" providerId="LiveId" clId="{F4E7C5CE-3BD3-4C4B-AD8F-5B4A7F38DC7E}" dt="2023-12-17T08:47:06.665" v="6956" actId="1076"/>
          <ac:picMkLst>
            <pc:docMk/>
            <pc:sldMk cId="1177212806" sldId="297"/>
            <ac:picMk id="5" creationId="{00F5DE19-969A-45B1-85C5-B2356D22F65E}"/>
          </ac:picMkLst>
        </pc:picChg>
        <pc:picChg chg="add mod modCrop">
          <ac:chgData name="Tynda Leo" userId="79d77e24c0899d83" providerId="LiveId" clId="{F4E7C5CE-3BD3-4C4B-AD8F-5B4A7F38DC7E}" dt="2023-12-17T08:44:07.932" v="6935" actId="1076"/>
          <ac:picMkLst>
            <pc:docMk/>
            <pc:sldMk cId="1177212806" sldId="297"/>
            <ac:picMk id="12" creationId="{2F360B94-4518-45A6-8888-BD3C49E7D692}"/>
          </ac:picMkLst>
        </pc:picChg>
        <pc:picChg chg="add mod">
          <ac:chgData name="Tynda Leo" userId="79d77e24c0899d83" providerId="LiveId" clId="{F4E7C5CE-3BD3-4C4B-AD8F-5B4A7F38DC7E}" dt="2023-12-17T08:43:43.628" v="6934" actId="14100"/>
          <ac:picMkLst>
            <pc:docMk/>
            <pc:sldMk cId="1177212806" sldId="297"/>
            <ac:picMk id="13" creationId="{E5B12281-E894-4261-85C9-26B506290F11}"/>
          </ac:picMkLst>
        </pc:picChg>
        <pc:cxnChg chg="add">
          <ac:chgData name="Tynda Leo" userId="79d77e24c0899d83" providerId="LiveId" clId="{F4E7C5CE-3BD3-4C4B-AD8F-5B4A7F38DC7E}" dt="2023-12-17T08:46:08.247" v="6951" actId="11529"/>
          <ac:cxnSpMkLst>
            <pc:docMk/>
            <pc:sldMk cId="1177212806" sldId="297"/>
            <ac:cxnSpMk id="19" creationId="{D63CCB0C-7A29-4A3E-81A6-DAC9ECC706F7}"/>
          </ac:cxnSpMkLst>
        </pc:cxnChg>
        <pc:cxnChg chg="add">
          <ac:chgData name="Tynda Leo" userId="79d77e24c0899d83" providerId="LiveId" clId="{F4E7C5CE-3BD3-4C4B-AD8F-5B4A7F38DC7E}" dt="2023-12-17T08:46:51.201" v="6954" actId="11529"/>
          <ac:cxnSpMkLst>
            <pc:docMk/>
            <pc:sldMk cId="1177212806" sldId="297"/>
            <ac:cxnSpMk id="22" creationId="{50912FB8-2194-487E-AB2D-1BBA93A6500F}"/>
          </ac:cxnSpMkLst>
        </pc:cxnChg>
        <pc:cxnChg chg="add mod">
          <ac:chgData name="Tynda Leo" userId="79d77e24c0899d83" providerId="LiveId" clId="{F4E7C5CE-3BD3-4C4B-AD8F-5B4A7F38DC7E}" dt="2023-12-17T08:48:08.629" v="6958" actId="13822"/>
          <ac:cxnSpMkLst>
            <pc:docMk/>
            <pc:sldMk cId="1177212806" sldId="297"/>
            <ac:cxnSpMk id="24" creationId="{CC56BF78-997C-4A83-999D-FBF1DAAD3335}"/>
          </ac:cxnSpMkLst>
        </pc:cxnChg>
      </pc:sldChg>
      <pc:sldChg chg="addSp modSp add del mod modNotes">
        <pc:chgData name="Tynda Leo" userId="79d77e24c0899d83" providerId="LiveId" clId="{F4E7C5CE-3BD3-4C4B-AD8F-5B4A7F38DC7E}" dt="2023-12-18T21:29:04.708" v="9815" actId="2696"/>
        <pc:sldMkLst>
          <pc:docMk/>
          <pc:sldMk cId="1851561413" sldId="298"/>
        </pc:sldMkLst>
        <pc:spChg chg="mod">
          <ac:chgData name="Tynda Leo" userId="79d77e24c0899d83" providerId="LiveId" clId="{F4E7C5CE-3BD3-4C4B-AD8F-5B4A7F38DC7E}" dt="2023-12-17T10:23:59.141" v="7275" actId="20577"/>
          <ac:spMkLst>
            <pc:docMk/>
            <pc:sldMk cId="1851561413" sldId="298"/>
            <ac:spMk id="2" creationId="{8BA4C388-2056-4D62-9458-8DA5F3AD8136}"/>
          </ac:spMkLst>
        </pc:spChg>
        <pc:spChg chg="mod">
          <ac:chgData name="Tynda Leo" userId="79d77e24c0899d83" providerId="LiveId" clId="{F4E7C5CE-3BD3-4C4B-AD8F-5B4A7F38DC7E}" dt="2023-12-18T14:42:37.929" v="9183" actId="20577"/>
          <ac:spMkLst>
            <pc:docMk/>
            <pc:sldMk cId="1851561413" sldId="298"/>
            <ac:spMk id="3" creationId="{1625EB7F-7135-4DC0-AE76-18A1B7738483}"/>
          </ac:spMkLst>
        </pc:spChg>
        <pc:spChg chg="add mod">
          <ac:chgData name="Tynda Leo" userId="79d77e24c0899d83" providerId="LiveId" clId="{F4E7C5CE-3BD3-4C4B-AD8F-5B4A7F38DC7E}" dt="2023-12-17T10:37:56.430" v="7364" actId="1076"/>
          <ac:spMkLst>
            <pc:docMk/>
            <pc:sldMk cId="1851561413" sldId="298"/>
            <ac:spMk id="8" creationId="{4DE4CCFE-2BFF-4A20-9C6C-F86C60576C3A}"/>
          </ac:spMkLst>
        </pc:spChg>
        <pc:graphicFrameChg chg="add mod modGraphic">
          <ac:chgData name="Tynda Leo" userId="79d77e24c0899d83" providerId="LiveId" clId="{F4E7C5CE-3BD3-4C4B-AD8F-5B4A7F38DC7E}" dt="2023-12-17T10:49:43.401" v="7423" actId="20577"/>
          <ac:graphicFrameMkLst>
            <pc:docMk/>
            <pc:sldMk cId="1851561413" sldId="298"/>
            <ac:graphicFrameMk id="5" creationId="{B3374B63-EF04-4D9A-825D-20009B3CB731}"/>
          </ac:graphicFrameMkLst>
        </pc:graphicFrameChg>
        <pc:picChg chg="mod">
          <ac:chgData name="Tynda Leo" userId="79d77e24c0899d83" providerId="LiveId" clId="{F4E7C5CE-3BD3-4C4B-AD8F-5B4A7F38DC7E}" dt="2023-12-17T10:12:33.111" v="7242" actId="1076"/>
          <ac:picMkLst>
            <pc:docMk/>
            <pc:sldMk cId="1851561413" sldId="298"/>
            <ac:picMk id="4" creationId="{E6D9E103-4AB2-4F2B-96AE-B89C328CAC98}"/>
          </ac:picMkLst>
        </pc:picChg>
        <pc:picChg chg="mod">
          <ac:chgData name="Tynda Leo" userId="79d77e24c0899d83" providerId="LiveId" clId="{F4E7C5CE-3BD3-4C4B-AD8F-5B4A7F38DC7E}" dt="2023-12-17T10:12:36.417" v="7243" actId="1076"/>
          <ac:picMkLst>
            <pc:docMk/>
            <pc:sldMk cId="1851561413" sldId="298"/>
            <ac:picMk id="7" creationId="{34885331-9BF0-4AD0-9735-5F24A3217CF7}"/>
          </ac:picMkLst>
        </pc:picChg>
      </pc:sldChg>
      <pc:sldChg chg="addSp delSp modSp add mod modNotes modNotesTx">
        <pc:chgData name="Tynda Leo" userId="79d77e24c0899d83" providerId="LiveId" clId="{F4E7C5CE-3BD3-4C4B-AD8F-5B4A7F38DC7E}" dt="2023-12-18T22:04:05.688" v="10126" actId="20577"/>
        <pc:sldMkLst>
          <pc:docMk/>
          <pc:sldMk cId="1391753355" sldId="299"/>
        </pc:sldMkLst>
        <pc:spChg chg="mod">
          <ac:chgData name="Tynda Leo" userId="79d77e24c0899d83" providerId="LiveId" clId="{F4E7C5CE-3BD3-4C4B-AD8F-5B4A7F38DC7E}" dt="2023-12-18T08:14:26.165" v="8691" actId="20577"/>
          <ac:spMkLst>
            <pc:docMk/>
            <pc:sldMk cId="1391753355" sldId="299"/>
            <ac:spMk id="2" creationId="{8BA4C388-2056-4D62-9458-8DA5F3AD8136}"/>
          </ac:spMkLst>
        </pc:spChg>
        <pc:spChg chg="mod">
          <ac:chgData name="Tynda Leo" userId="79d77e24c0899d83" providerId="LiveId" clId="{F4E7C5CE-3BD3-4C4B-AD8F-5B4A7F38DC7E}" dt="2023-12-18T14:42:21.953" v="9175" actId="20577"/>
          <ac:spMkLst>
            <pc:docMk/>
            <pc:sldMk cId="1391753355" sldId="299"/>
            <ac:spMk id="3" creationId="{0E788112-48B7-4CE4-81F2-B3B1924D4E00}"/>
          </ac:spMkLst>
        </pc:spChg>
        <pc:spChg chg="add mod">
          <ac:chgData name="Tynda Leo" userId="79d77e24c0899d83" providerId="LiveId" clId="{F4E7C5CE-3BD3-4C4B-AD8F-5B4A7F38DC7E}" dt="2023-12-18T22:04:05.688" v="10126" actId="20577"/>
          <ac:spMkLst>
            <pc:docMk/>
            <pc:sldMk cId="1391753355" sldId="299"/>
            <ac:spMk id="6" creationId="{4E093CAF-1B9A-46FA-95FB-ACBB18989D40}"/>
          </ac:spMkLst>
        </pc:spChg>
        <pc:spChg chg="add mod">
          <ac:chgData name="Tynda Leo" userId="79d77e24c0899d83" providerId="LiveId" clId="{F4E7C5CE-3BD3-4C4B-AD8F-5B4A7F38DC7E}" dt="2023-12-18T22:02:13.596" v="10064" actId="1076"/>
          <ac:spMkLst>
            <pc:docMk/>
            <pc:sldMk cId="1391753355" sldId="299"/>
            <ac:spMk id="11" creationId="{33417BEE-E36F-4099-9C63-07D9F6B80BF0}"/>
          </ac:spMkLst>
        </pc:spChg>
        <pc:graphicFrameChg chg="del modGraphic">
          <ac:chgData name="Tynda Leo" userId="79d77e24c0899d83" providerId="LiveId" clId="{F4E7C5CE-3BD3-4C4B-AD8F-5B4A7F38DC7E}" dt="2023-12-18T08:12:47.821" v="8662" actId="478"/>
          <ac:graphicFrameMkLst>
            <pc:docMk/>
            <pc:sldMk cId="1391753355" sldId="299"/>
            <ac:graphicFrameMk id="7" creationId="{F8379458-5BD4-448C-9E4A-EA10D0ADE2DA}"/>
          </ac:graphicFrameMkLst>
        </pc:graphicFrameChg>
        <pc:graphicFrameChg chg="add del mod modGraphic">
          <ac:chgData name="Tynda Leo" userId="79d77e24c0899d83" providerId="LiveId" clId="{F4E7C5CE-3BD3-4C4B-AD8F-5B4A7F38DC7E}" dt="2023-12-18T08:52:04.490" v="8703" actId="478"/>
          <ac:graphicFrameMkLst>
            <pc:docMk/>
            <pc:sldMk cId="1391753355" sldId="299"/>
            <ac:graphicFrameMk id="8" creationId="{516A3953-AA5D-4708-84C6-A2675C3A8168}"/>
          </ac:graphicFrameMkLst>
        </pc:graphicFrameChg>
        <pc:graphicFrameChg chg="add mod modGraphic">
          <ac:chgData name="Tynda Leo" userId="79d77e24c0899d83" providerId="LiveId" clId="{F4E7C5CE-3BD3-4C4B-AD8F-5B4A7F38DC7E}" dt="2023-12-18T22:02:08.041" v="10063" actId="1076"/>
          <ac:graphicFrameMkLst>
            <pc:docMk/>
            <pc:sldMk cId="1391753355" sldId="299"/>
            <ac:graphicFrameMk id="9" creationId="{C948A668-5B27-4207-BF6F-3DF7A8959612}"/>
          </ac:graphicFrameMkLst>
        </pc:graphicFrameChg>
        <pc:picChg chg="del">
          <ac:chgData name="Tynda Leo" userId="79d77e24c0899d83" providerId="LiveId" clId="{F4E7C5CE-3BD3-4C4B-AD8F-5B4A7F38DC7E}" dt="2023-12-18T08:12:41.040" v="8659" actId="478"/>
          <ac:picMkLst>
            <pc:docMk/>
            <pc:sldMk cId="1391753355" sldId="299"/>
            <ac:picMk id="4" creationId="{1F7B753F-1451-4E1C-A0AA-DCC09203F6F3}"/>
          </ac:picMkLst>
        </pc:picChg>
        <pc:picChg chg="del">
          <ac:chgData name="Tynda Leo" userId="79d77e24c0899d83" providerId="LiveId" clId="{F4E7C5CE-3BD3-4C4B-AD8F-5B4A7F38DC7E}" dt="2023-12-18T08:12:41.683" v="8660" actId="478"/>
          <ac:picMkLst>
            <pc:docMk/>
            <pc:sldMk cId="1391753355" sldId="299"/>
            <ac:picMk id="5" creationId="{1369C4FB-4D14-4229-AB02-7267BC78B6E6}"/>
          </ac:picMkLst>
        </pc:picChg>
      </pc:sldChg>
      <pc:sldChg chg="modSp add mod modNotes modNotesTx">
        <pc:chgData name="Tynda Leo" userId="79d77e24c0899d83" providerId="LiveId" clId="{F4E7C5CE-3BD3-4C4B-AD8F-5B4A7F38DC7E}" dt="2023-12-18T20:45:32.132" v="9805" actId="20577"/>
        <pc:sldMkLst>
          <pc:docMk/>
          <pc:sldMk cId="4122409303" sldId="300"/>
        </pc:sldMkLst>
        <pc:spChg chg="mod">
          <ac:chgData name="Tynda Leo" userId="79d77e24c0899d83" providerId="LiveId" clId="{F4E7C5CE-3BD3-4C4B-AD8F-5B4A7F38DC7E}" dt="2023-12-18T14:46:20.183" v="9214" actId="20577"/>
          <ac:spMkLst>
            <pc:docMk/>
            <pc:sldMk cId="4122409303" sldId="300"/>
            <ac:spMk id="2" creationId="{8BA4C388-2056-4D62-9458-8DA5F3AD8136}"/>
          </ac:spMkLst>
        </pc:spChg>
        <pc:spChg chg="mod">
          <ac:chgData name="Tynda Leo" userId="79d77e24c0899d83" providerId="LiveId" clId="{F4E7C5CE-3BD3-4C4B-AD8F-5B4A7F38DC7E}" dt="2023-12-18T14:47:24.847" v="9220" actId="20577"/>
          <ac:spMkLst>
            <pc:docMk/>
            <pc:sldMk cId="4122409303" sldId="300"/>
            <ac:spMk id="3" creationId="{1625EB7F-7135-4DC0-AE76-18A1B7738483}"/>
          </ac:spMkLst>
        </pc:spChg>
      </pc:sldChg>
      <pc:sldChg chg="addSp delSp modSp add mod">
        <pc:chgData name="Tynda Leo" userId="79d77e24c0899d83" providerId="LiveId" clId="{F4E7C5CE-3BD3-4C4B-AD8F-5B4A7F38DC7E}" dt="2023-12-18T21:29:25.002" v="9821" actId="20577"/>
        <pc:sldMkLst>
          <pc:docMk/>
          <pc:sldMk cId="1637493575" sldId="301"/>
        </pc:sldMkLst>
        <pc:spChg chg="mod">
          <ac:chgData name="Tynda Leo" userId="79d77e24c0899d83" providerId="LiveId" clId="{F4E7C5CE-3BD3-4C4B-AD8F-5B4A7F38DC7E}" dt="2023-12-18T21:28:10.618" v="9810" actId="20577"/>
          <ac:spMkLst>
            <pc:docMk/>
            <pc:sldMk cId="1637493575" sldId="301"/>
            <ac:spMk id="2" creationId="{8BA4C388-2056-4D62-9458-8DA5F3AD8136}"/>
          </ac:spMkLst>
        </pc:spChg>
        <pc:spChg chg="mod">
          <ac:chgData name="Tynda Leo" userId="79d77e24c0899d83" providerId="LiveId" clId="{F4E7C5CE-3BD3-4C4B-AD8F-5B4A7F38DC7E}" dt="2023-12-18T21:29:25.002" v="9821" actId="20577"/>
          <ac:spMkLst>
            <pc:docMk/>
            <pc:sldMk cId="1637493575" sldId="301"/>
            <ac:spMk id="3" creationId="{D6839347-0ECD-4313-8425-FBB9D70A0C78}"/>
          </ac:spMkLst>
        </pc:spChg>
        <pc:picChg chg="del">
          <ac:chgData name="Tynda Leo" userId="79d77e24c0899d83" providerId="LiveId" clId="{F4E7C5CE-3BD3-4C4B-AD8F-5B4A7F38DC7E}" dt="2023-12-18T21:28:13.338" v="9811" actId="478"/>
          <ac:picMkLst>
            <pc:docMk/>
            <pc:sldMk cId="1637493575" sldId="301"/>
            <ac:picMk id="4" creationId="{CFA75989-E8D3-4D0E-AB0E-A74A0FB48C8A}"/>
          </ac:picMkLst>
        </pc:picChg>
        <pc:picChg chg="add mod">
          <ac:chgData name="Tynda Leo" userId="79d77e24c0899d83" providerId="LiveId" clId="{F4E7C5CE-3BD3-4C4B-AD8F-5B4A7F38DC7E}" dt="2023-12-18T21:28:43.186" v="9814" actId="14100"/>
          <ac:picMkLst>
            <pc:docMk/>
            <pc:sldMk cId="1637493575" sldId="301"/>
            <ac:picMk id="5" creationId="{61D3FAE2-12C1-40F8-910C-F8E6D472F53A}"/>
          </ac:picMkLst>
        </pc:picChg>
      </pc:sldChg>
      <pc:sldMasterChg chg="addSp delSp modSp mod">
        <pc:chgData name="Tynda Leo" userId="79d77e24c0899d83" providerId="LiveId" clId="{F4E7C5CE-3BD3-4C4B-AD8F-5B4A7F38DC7E}" dt="2023-12-15T08:13:13.729" v="3940" actId="20577"/>
        <pc:sldMasterMkLst>
          <pc:docMk/>
          <pc:sldMasterMk cId="2379454823" sldId="2147483648"/>
        </pc:sldMasterMkLst>
        <pc:spChg chg="mod">
          <ac:chgData name="Tynda Leo" userId="79d77e24c0899d83" providerId="LiveId" clId="{F4E7C5CE-3BD3-4C4B-AD8F-5B4A7F38DC7E}" dt="2023-12-15T08:13:13.729" v="3940" actId="20577"/>
          <ac:spMkLst>
            <pc:docMk/>
            <pc:sldMasterMk cId="2379454823" sldId="2147483648"/>
            <ac:spMk id="5" creationId="{EEA814E2-C10C-4C38-8C0E-0FBF3DBC65B4}"/>
          </ac:spMkLst>
        </pc:spChg>
        <pc:spChg chg="add mod">
          <ac:chgData name="Tynda Leo" userId="79d77e24c0899d83" providerId="LiveId" clId="{F4E7C5CE-3BD3-4C4B-AD8F-5B4A7F38DC7E}" dt="2023-12-14T15:28:21.051" v="1537" actId="14100"/>
          <ac:spMkLst>
            <pc:docMk/>
            <pc:sldMasterMk cId="2379454823" sldId="2147483648"/>
            <ac:spMk id="9" creationId="{BA67FEA4-C2CB-46C9-98BE-83417F77FA64}"/>
          </ac:spMkLst>
        </pc:spChg>
        <pc:spChg chg="add del mod">
          <ac:chgData name="Tynda Leo" userId="79d77e24c0899d83" providerId="LiveId" clId="{F4E7C5CE-3BD3-4C4B-AD8F-5B4A7F38DC7E}" dt="2023-12-14T15:25:08.085" v="1479" actId="478"/>
          <ac:spMkLst>
            <pc:docMk/>
            <pc:sldMasterMk cId="2379454823" sldId="2147483648"/>
            <ac:spMk id="11" creationId="{314E8DED-2E98-4409-92C2-E1AE1874E901}"/>
          </ac:spMkLst>
        </pc:spChg>
        <pc:spChg chg="add mod">
          <ac:chgData name="Tynda Leo" userId="79d77e24c0899d83" providerId="LiveId" clId="{F4E7C5CE-3BD3-4C4B-AD8F-5B4A7F38DC7E}" dt="2023-12-15T08:13:01.852" v="3939" actId="20577"/>
          <ac:spMkLst>
            <pc:docMk/>
            <pc:sldMasterMk cId="2379454823" sldId="2147483648"/>
            <ac:spMk id="13" creationId="{D73AFD91-C284-4702-9086-0F764C8E9067}"/>
          </ac:spMkLst>
        </pc:spChg>
        <pc:picChg chg="mod">
          <ac:chgData name="Tynda Leo" userId="79d77e24c0899d83" providerId="LiveId" clId="{F4E7C5CE-3BD3-4C4B-AD8F-5B4A7F38DC7E}" dt="2023-12-14T15:24:25.480" v="1473" actId="1076"/>
          <ac:picMkLst>
            <pc:docMk/>
            <pc:sldMasterMk cId="2379454823" sldId="2147483648"/>
            <ac:picMk id="8" creationId="{ECB9B752-98BD-4C89-BA51-114E560AD170}"/>
          </ac:picMkLst>
        </pc:picChg>
        <pc:picChg chg="mod">
          <ac:chgData name="Tynda Leo" userId="79d77e24c0899d83" providerId="LiveId" clId="{F4E7C5CE-3BD3-4C4B-AD8F-5B4A7F38DC7E}" dt="2023-12-14T15:24:18.811" v="1472" actId="1076"/>
          <ac:picMkLst>
            <pc:docMk/>
            <pc:sldMasterMk cId="2379454823" sldId="2147483648"/>
            <ac:picMk id="10" creationId="{42C8783B-A745-44BB-B8DF-E421E53D6EF5}"/>
          </ac:picMkLst>
        </pc:picChg>
        <pc:picChg chg="del">
          <ac:chgData name="Tynda Leo" userId="79d77e24c0899d83" providerId="LiveId" clId="{F4E7C5CE-3BD3-4C4B-AD8F-5B4A7F38DC7E}" dt="2023-12-14T15:24:46.343" v="1475" actId="478"/>
          <ac:picMkLst>
            <pc:docMk/>
            <pc:sldMasterMk cId="2379454823" sldId="2147483648"/>
            <ac:picMk id="12" creationId="{BE5CA414-D591-499C-8DA0-72B9E726E410}"/>
          </ac:picMkLst>
        </pc:picChg>
        <pc:picChg chg="del">
          <ac:chgData name="Tynda Leo" userId="79d77e24c0899d83" providerId="LiveId" clId="{F4E7C5CE-3BD3-4C4B-AD8F-5B4A7F38DC7E}" dt="2023-12-14T15:25:42.280" v="1485" actId="478"/>
          <ac:picMkLst>
            <pc:docMk/>
            <pc:sldMasterMk cId="2379454823" sldId="2147483648"/>
            <ac:picMk id="16" creationId="{42DD2025-79B1-4080-A624-1225971468FE}"/>
          </ac:picMkLst>
        </pc:picChg>
      </pc:sldMasterChg>
    </pc:docChg>
  </pc:docChgLst>
  <pc:docChgLst>
    <pc:chgData name="Tynda Leo" userId="79d77e24c0899d83" providerId="LiveId" clId="{DA236298-79C4-4AFC-98BF-EDBB481DA110}"/>
    <pc:docChg chg="undo custSel addSld delSld modSld modMainMaster">
      <pc:chgData name="Tynda Leo" userId="79d77e24c0899d83" providerId="LiveId" clId="{DA236298-79C4-4AFC-98BF-EDBB481DA110}" dt="2023-09-15T13:56:07.341" v="524" actId="1076"/>
      <pc:docMkLst>
        <pc:docMk/>
      </pc:docMkLst>
      <pc:sldChg chg="modSp add del mod">
        <pc:chgData name="Tynda Leo" userId="79d77e24c0899d83" providerId="LiveId" clId="{DA236298-79C4-4AFC-98BF-EDBB481DA110}" dt="2023-09-15T12:40:48.132" v="69" actId="2696"/>
        <pc:sldMkLst>
          <pc:docMk/>
          <pc:sldMk cId="2607055789" sldId="256"/>
        </pc:sldMkLst>
        <pc:spChg chg="mod">
          <ac:chgData name="Tynda Leo" userId="79d77e24c0899d83" providerId="LiveId" clId="{DA236298-79C4-4AFC-98BF-EDBB481DA110}" dt="2023-09-15T12:36:40.543" v="55" actId="207"/>
          <ac:spMkLst>
            <pc:docMk/>
            <pc:sldMk cId="2607055789" sldId="256"/>
            <ac:spMk id="2" creationId="{3FEA656B-2F93-4E73-A642-DF098D34FAC0}"/>
          </ac:spMkLst>
        </pc:spChg>
      </pc:sldChg>
      <pc:sldChg chg="addSp delSp modSp new mod modClrScheme chgLayout">
        <pc:chgData name="Tynda Leo" userId="79d77e24c0899d83" providerId="LiveId" clId="{DA236298-79C4-4AFC-98BF-EDBB481DA110}" dt="2023-09-15T12:56:25.315" v="175" actId="1076"/>
        <pc:sldMkLst>
          <pc:docMk/>
          <pc:sldMk cId="3412496949" sldId="257"/>
        </pc:sldMkLst>
        <pc:spChg chg="del mod ord">
          <ac:chgData name="Tynda Leo" userId="79d77e24c0899d83" providerId="LiveId" clId="{DA236298-79C4-4AFC-98BF-EDBB481DA110}" dt="2023-09-15T12:37:41.494" v="57" actId="700"/>
          <ac:spMkLst>
            <pc:docMk/>
            <pc:sldMk cId="3412496949" sldId="257"/>
            <ac:spMk id="2" creationId="{61FBD0EF-6980-4B88-98B3-A68A9C8F4CC3}"/>
          </ac:spMkLst>
        </pc:spChg>
        <pc:spChg chg="del mod ord">
          <ac:chgData name="Tynda Leo" userId="79d77e24c0899d83" providerId="LiveId" clId="{DA236298-79C4-4AFC-98BF-EDBB481DA110}" dt="2023-09-15T12:37:41.494" v="57" actId="700"/>
          <ac:spMkLst>
            <pc:docMk/>
            <pc:sldMk cId="3412496949" sldId="257"/>
            <ac:spMk id="3" creationId="{BF146F2C-9AAE-433B-B04B-0BC57EA1C8D9}"/>
          </ac:spMkLst>
        </pc:spChg>
        <pc:spChg chg="add del mod ord">
          <ac:chgData name="Tynda Leo" userId="79d77e24c0899d83" providerId="LiveId" clId="{DA236298-79C4-4AFC-98BF-EDBB481DA110}" dt="2023-09-15T12:39:27.984" v="64" actId="478"/>
          <ac:spMkLst>
            <pc:docMk/>
            <pc:sldMk cId="3412496949" sldId="257"/>
            <ac:spMk id="4" creationId="{CF47F008-AA04-4141-A974-802D73B5C322}"/>
          </ac:spMkLst>
        </pc:spChg>
        <pc:spChg chg="add mod ord">
          <ac:chgData name="Tynda Leo" userId="79d77e24c0899d83" providerId="LiveId" clId="{DA236298-79C4-4AFC-98BF-EDBB481DA110}" dt="2023-09-15T12:56:16.155" v="173" actId="1076"/>
          <ac:spMkLst>
            <pc:docMk/>
            <pc:sldMk cId="3412496949" sldId="257"/>
            <ac:spMk id="5" creationId="{5C8C8133-5E7D-48C0-917E-80611040F681}"/>
          </ac:spMkLst>
        </pc:spChg>
        <pc:spChg chg="add mod">
          <ac:chgData name="Tynda Leo" userId="79d77e24c0899d83" providerId="LiveId" clId="{DA236298-79C4-4AFC-98BF-EDBB481DA110}" dt="2023-09-15T12:49:57.550" v="132" actId="1076"/>
          <ac:spMkLst>
            <pc:docMk/>
            <pc:sldMk cId="3412496949" sldId="257"/>
            <ac:spMk id="6" creationId="{6FE80616-CEB1-41A0-AE2B-98C175036376}"/>
          </ac:spMkLst>
        </pc:spChg>
        <pc:spChg chg="add del mod">
          <ac:chgData name="Tynda Leo" userId="79d77e24c0899d83" providerId="LiveId" clId="{DA236298-79C4-4AFC-98BF-EDBB481DA110}" dt="2023-09-15T12:39:25.874" v="63" actId="478"/>
          <ac:spMkLst>
            <pc:docMk/>
            <pc:sldMk cId="3412496949" sldId="257"/>
            <ac:spMk id="7" creationId="{8EC986C9-0395-4351-9E7E-87CFFA238125}"/>
          </ac:spMkLst>
        </pc:spChg>
        <pc:picChg chg="add mod">
          <ac:chgData name="Tynda Leo" userId="79d77e24c0899d83" providerId="LiveId" clId="{DA236298-79C4-4AFC-98BF-EDBB481DA110}" dt="2023-09-15T12:56:25.315" v="175" actId="1076"/>
          <ac:picMkLst>
            <pc:docMk/>
            <pc:sldMk cId="3412496949" sldId="257"/>
            <ac:picMk id="1026" creationId="{EA3BFADB-C6DA-4F5A-A02E-9833BAFF3D64}"/>
          </ac:picMkLst>
        </pc:picChg>
        <pc:picChg chg="add del mod">
          <ac:chgData name="Tynda Leo" userId="79d77e24c0899d83" providerId="LiveId" clId="{DA236298-79C4-4AFC-98BF-EDBB481DA110}" dt="2023-09-15T12:54:48.243" v="161"/>
          <ac:picMkLst>
            <pc:docMk/>
            <pc:sldMk cId="3412496949" sldId="257"/>
            <ac:picMk id="1028" creationId="{5862BCD5-FABF-40EA-A569-31D11AB27557}"/>
          </ac:picMkLst>
        </pc:picChg>
        <pc:picChg chg="add mod">
          <ac:chgData name="Tynda Leo" userId="79d77e24c0899d83" providerId="LiveId" clId="{DA236298-79C4-4AFC-98BF-EDBB481DA110}" dt="2023-09-15T12:56:20.429" v="174" actId="1076"/>
          <ac:picMkLst>
            <pc:docMk/>
            <pc:sldMk cId="3412496949" sldId="257"/>
            <ac:picMk id="1030" creationId="{7235DEA7-DBA4-4C67-BD97-F04F0DB34165}"/>
          </ac:picMkLst>
        </pc:picChg>
      </pc:sldChg>
      <pc:sldChg chg="addSp delSp modSp new mod modClrScheme chgLayout">
        <pc:chgData name="Tynda Leo" userId="79d77e24c0899d83" providerId="LiveId" clId="{DA236298-79C4-4AFC-98BF-EDBB481DA110}" dt="2023-09-15T13:31:01.926" v="484" actId="20577"/>
        <pc:sldMkLst>
          <pc:docMk/>
          <pc:sldMk cId="533239822" sldId="258"/>
        </pc:sldMkLst>
        <pc:spChg chg="del mod ord">
          <ac:chgData name="Tynda Leo" userId="79d77e24c0899d83" providerId="LiveId" clId="{DA236298-79C4-4AFC-98BF-EDBB481DA110}" dt="2023-09-15T13:01:40.597" v="177" actId="700"/>
          <ac:spMkLst>
            <pc:docMk/>
            <pc:sldMk cId="533239822" sldId="258"/>
            <ac:spMk id="2" creationId="{B7AC4374-AF09-422D-95B4-CAE30B8695D6}"/>
          </ac:spMkLst>
        </pc:spChg>
        <pc:spChg chg="del mod ord">
          <ac:chgData name="Tynda Leo" userId="79d77e24c0899d83" providerId="LiveId" clId="{DA236298-79C4-4AFC-98BF-EDBB481DA110}" dt="2023-09-15T13:01:40.597" v="177" actId="700"/>
          <ac:spMkLst>
            <pc:docMk/>
            <pc:sldMk cId="533239822" sldId="258"/>
            <ac:spMk id="3" creationId="{70190FDE-F0C7-4444-A2CF-20DF1D779B9C}"/>
          </ac:spMkLst>
        </pc:spChg>
        <pc:spChg chg="add mod ord">
          <ac:chgData name="Tynda Leo" userId="79d77e24c0899d83" providerId="LiveId" clId="{DA236298-79C4-4AFC-98BF-EDBB481DA110}" dt="2023-09-15T13:31:01.926" v="484" actId="20577"/>
          <ac:spMkLst>
            <pc:docMk/>
            <pc:sldMk cId="533239822" sldId="258"/>
            <ac:spMk id="4" creationId="{01DF52BF-FA48-469B-96D9-23361C21BC57}"/>
          </ac:spMkLst>
        </pc:spChg>
        <pc:spChg chg="add mod ord">
          <ac:chgData name="Tynda Leo" userId="79d77e24c0899d83" providerId="LiveId" clId="{DA236298-79C4-4AFC-98BF-EDBB481DA110}" dt="2023-09-15T13:01:40.597" v="177" actId="700"/>
          <ac:spMkLst>
            <pc:docMk/>
            <pc:sldMk cId="533239822" sldId="258"/>
            <ac:spMk id="5" creationId="{470284E5-9DB1-4A94-8E59-1EDAAF5CF75D}"/>
          </ac:spMkLst>
        </pc:spChg>
      </pc:sldChg>
      <pc:sldChg chg="modSp new mod">
        <pc:chgData name="Tynda Leo" userId="79d77e24c0899d83" providerId="LiveId" clId="{DA236298-79C4-4AFC-98BF-EDBB481DA110}" dt="2023-09-15T13:18:20.691" v="272" actId="207"/>
        <pc:sldMkLst>
          <pc:docMk/>
          <pc:sldMk cId="1809963355" sldId="259"/>
        </pc:sldMkLst>
        <pc:spChg chg="mod">
          <ac:chgData name="Tynda Leo" userId="79d77e24c0899d83" providerId="LiveId" clId="{DA236298-79C4-4AFC-98BF-EDBB481DA110}" dt="2023-09-15T13:18:20.691" v="272" actId="207"/>
          <ac:spMkLst>
            <pc:docMk/>
            <pc:sldMk cId="1809963355" sldId="259"/>
            <ac:spMk id="2" creationId="{8BA4C388-2056-4D62-9458-8DA5F3AD8136}"/>
          </ac:spMkLst>
        </pc:spChg>
      </pc:sldChg>
      <pc:sldChg chg="modSp add mod">
        <pc:chgData name="Tynda Leo" userId="79d77e24c0899d83" providerId="LiveId" clId="{DA236298-79C4-4AFC-98BF-EDBB481DA110}" dt="2023-09-15T13:19:02.106" v="279" actId="20577"/>
        <pc:sldMkLst>
          <pc:docMk/>
          <pc:sldMk cId="2960757504" sldId="260"/>
        </pc:sldMkLst>
        <pc:spChg chg="mod">
          <ac:chgData name="Tynda Leo" userId="79d77e24c0899d83" providerId="LiveId" clId="{DA236298-79C4-4AFC-98BF-EDBB481DA110}" dt="2023-09-15T13:19:02.106" v="279" actId="20577"/>
          <ac:spMkLst>
            <pc:docMk/>
            <pc:sldMk cId="2960757504" sldId="260"/>
            <ac:spMk id="2" creationId="{8BA4C388-2056-4D62-9458-8DA5F3AD8136}"/>
          </ac:spMkLst>
        </pc:spChg>
      </pc:sldChg>
      <pc:sldChg chg="modSp add mod">
        <pc:chgData name="Tynda Leo" userId="79d77e24c0899d83" providerId="LiveId" clId="{DA236298-79C4-4AFC-98BF-EDBB481DA110}" dt="2023-09-15T13:20:00.771" v="305" actId="20577"/>
        <pc:sldMkLst>
          <pc:docMk/>
          <pc:sldMk cId="3064662279" sldId="261"/>
        </pc:sldMkLst>
        <pc:spChg chg="mod">
          <ac:chgData name="Tynda Leo" userId="79d77e24c0899d83" providerId="LiveId" clId="{DA236298-79C4-4AFC-98BF-EDBB481DA110}" dt="2023-09-15T13:20:00.771" v="305" actId="20577"/>
          <ac:spMkLst>
            <pc:docMk/>
            <pc:sldMk cId="3064662279" sldId="261"/>
            <ac:spMk id="2" creationId="{8BA4C388-2056-4D62-9458-8DA5F3AD8136}"/>
          </ac:spMkLst>
        </pc:spChg>
      </pc:sldChg>
      <pc:sldChg chg="addSp delSp modSp new mod modClrScheme chgLayout">
        <pc:chgData name="Tynda Leo" userId="79d77e24c0899d83" providerId="LiveId" clId="{DA236298-79C4-4AFC-98BF-EDBB481DA110}" dt="2023-09-15T13:28:24.721" v="472" actId="113"/>
        <pc:sldMkLst>
          <pc:docMk/>
          <pc:sldMk cId="113371238" sldId="262"/>
        </pc:sldMkLst>
        <pc:spChg chg="del mod ord">
          <ac:chgData name="Tynda Leo" userId="79d77e24c0899d83" providerId="LiveId" clId="{DA236298-79C4-4AFC-98BF-EDBB481DA110}" dt="2023-09-15T13:22:17.852" v="310" actId="700"/>
          <ac:spMkLst>
            <pc:docMk/>
            <pc:sldMk cId="113371238" sldId="262"/>
            <ac:spMk id="2" creationId="{3975A109-8828-48AE-A2CD-61D06023DAD2}"/>
          </ac:spMkLst>
        </pc:spChg>
        <pc:spChg chg="del mod ord">
          <ac:chgData name="Tynda Leo" userId="79d77e24c0899d83" providerId="LiveId" clId="{DA236298-79C4-4AFC-98BF-EDBB481DA110}" dt="2023-09-15T13:22:17.852" v="310" actId="700"/>
          <ac:spMkLst>
            <pc:docMk/>
            <pc:sldMk cId="113371238" sldId="262"/>
            <ac:spMk id="3" creationId="{342C9608-B271-482B-A674-D554B6744FCA}"/>
          </ac:spMkLst>
        </pc:spChg>
        <pc:spChg chg="add mod ord">
          <ac:chgData name="Tynda Leo" userId="79d77e24c0899d83" providerId="LiveId" clId="{DA236298-79C4-4AFC-98BF-EDBB481DA110}" dt="2023-09-15T13:22:57.999" v="329" actId="207"/>
          <ac:spMkLst>
            <pc:docMk/>
            <pc:sldMk cId="113371238" sldId="262"/>
            <ac:spMk id="4" creationId="{02A28C72-36E2-4AB7-AADF-344273410715}"/>
          </ac:spMkLst>
        </pc:spChg>
        <pc:spChg chg="add mod ord">
          <ac:chgData name="Tynda Leo" userId="79d77e24c0899d83" providerId="LiveId" clId="{DA236298-79C4-4AFC-98BF-EDBB481DA110}" dt="2023-09-15T13:28:24.721" v="472" actId="113"/>
          <ac:spMkLst>
            <pc:docMk/>
            <pc:sldMk cId="113371238" sldId="262"/>
            <ac:spMk id="5" creationId="{9A0FB711-498E-4A3F-909E-013162E09719}"/>
          </ac:spMkLst>
        </pc:spChg>
      </pc:sldChg>
      <pc:sldChg chg="addSp delSp modSp new mod modClrScheme chgLayout">
        <pc:chgData name="Tynda Leo" userId="79d77e24c0899d83" providerId="LiveId" clId="{DA236298-79C4-4AFC-98BF-EDBB481DA110}" dt="2023-09-15T13:36:04.872" v="520" actId="20577"/>
        <pc:sldMkLst>
          <pc:docMk/>
          <pc:sldMk cId="2442361674" sldId="263"/>
        </pc:sldMkLst>
        <pc:spChg chg="del mod ord">
          <ac:chgData name="Tynda Leo" userId="79d77e24c0899d83" providerId="LiveId" clId="{DA236298-79C4-4AFC-98BF-EDBB481DA110}" dt="2023-09-15T13:32:07.943" v="486" actId="700"/>
          <ac:spMkLst>
            <pc:docMk/>
            <pc:sldMk cId="2442361674" sldId="263"/>
            <ac:spMk id="2" creationId="{15B17649-ED07-4114-BC04-0791209C5BCC}"/>
          </ac:spMkLst>
        </pc:spChg>
        <pc:spChg chg="del mod ord">
          <ac:chgData name="Tynda Leo" userId="79d77e24c0899d83" providerId="LiveId" clId="{DA236298-79C4-4AFC-98BF-EDBB481DA110}" dt="2023-09-15T13:32:07.943" v="486" actId="700"/>
          <ac:spMkLst>
            <pc:docMk/>
            <pc:sldMk cId="2442361674" sldId="263"/>
            <ac:spMk id="3" creationId="{7C7F1628-500A-4EEC-A2C0-21CC03BCB7D1}"/>
          </ac:spMkLst>
        </pc:spChg>
        <pc:spChg chg="add mod ord">
          <ac:chgData name="Tynda Leo" userId="79d77e24c0899d83" providerId="LiveId" clId="{DA236298-79C4-4AFC-98BF-EDBB481DA110}" dt="2023-09-15T13:34:46.211" v="499" actId="113"/>
          <ac:spMkLst>
            <pc:docMk/>
            <pc:sldMk cId="2442361674" sldId="263"/>
            <ac:spMk id="4" creationId="{0EC8704E-EF9B-42B6-AB04-8371BB0F8520}"/>
          </ac:spMkLst>
        </pc:spChg>
        <pc:spChg chg="add mod ord">
          <ac:chgData name="Tynda Leo" userId="79d77e24c0899d83" providerId="LiveId" clId="{DA236298-79C4-4AFC-98BF-EDBB481DA110}" dt="2023-09-15T13:35:48.153" v="502" actId="255"/>
          <ac:spMkLst>
            <pc:docMk/>
            <pc:sldMk cId="2442361674" sldId="263"/>
            <ac:spMk id="5" creationId="{593AA4D1-1230-4B05-920C-62DC562C0BF3}"/>
          </ac:spMkLst>
        </pc:spChg>
        <pc:spChg chg="add mod ord">
          <ac:chgData name="Tynda Leo" userId="79d77e24c0899d83" providerId="LiveId" clId="{DA236298-79C4-4AFC-98BF-EDBB481DA110}" dt="2023-09-15T13:32:07.943" v="486" actId="700"/>
          <ac:spMkLst>
            <pc:docMk/>
            <pc:sldMk cId="2442361674" sldId="263"/>
            <ac:spMk id="6" creationId="{855484C5-1E93-4D20-BB7B-CBE1419036FA}"/>
          </ac:spMkLst>
        </pc:spChg>
        <pc:spChg chg="add mod ord">
          <ac:chgData name="Tynda Leo" userId="79d77e24c0899d83" providerId="LiveId" clId="{DA236298-79C4-4AFC-98BF-EDBB481DA110}" dt="2023-09-15T13:36:04.872" v="520" actId="20577"/>
          <ac:spMkLst>
            <pc:docMk/>
            <pc:sldMk cId="2442361674" sldId="263"/>
            <ac:spMk id="7" creationId="{7F582769-6F3A-487F-A34D-3A0DC3434CAF}"/>
          </ac:spMkLst>
        </pc:spChg>
        <pc:spChg chg="add mod ord">
          <ac:chgData name="Tynda Leo" userId="79d77e24c0899d83" providerId="LiveId" clId="{DA236298-79C4-4AFC-98BF-EDBB481DA110}" dt="2023-09-15T13:32:07.943" v="486" actId="700"/>
          <ac:spMkLst>
            <pc:docMk/>
            <pc:sldMk cId="2442361674" sldId="263"/>
            <ac:spMk id="8" creationId="{A08977A9-F755-4CB5-8543-F8058463D2BB}"/>
          </ac:spMkLst>
        </pc:spChg>
      </pc:sldChg>
      <pc:sldChg chg="modSp add mod">
        <pc:chgData name="Tynda Leo" userId="79d77e24c0899d83" providerId="LiveId" clId="{DA236298-79C4-4AFC-98BF-EDBB481DA110}" dt="2023-09-15T13:37:17.098" v="523" actId="255"/>
        <pc:sldMkLst>
          <pc:docMk/>
          <pc:sldMk cId="812173692" sldId="264"/>
        </pc:sldMkLst>
        <pc:spChg chg="mod">
          <ac:chgData name="Tynda Leo" userId="79d77e24c0899d83" providerId="LiveId" clId="{DA236298-79C4-4AFC-98BF-EDBB481DA110}" dt="2023-09-15T13:37:17.098" v="523" actId="255"/>
          <ac:spMkLst>
            <pc:docMk/>
            <pc:sldMk cId="812173692" sldId="264"/>
            <ac:spMk id="5" creationId="{593AA4D1-1230-4B05-920C-62DC562C0BF3}"/>
          </ac:spMkLst>
        </pc:spChg>
      </pc:sldChg>
      <pc:sldMasterChg chg="modSp mod modSldLayout sldLayoutOrd">
        <pc:chgData name="Tynda Leo" userId="79d77e24c0899d83" providerId="LiveId" clId="{DA236298-79C4-4AFC-98BF-EDBB481DA110}" dt="2023-09-15T13:56:07.341" v="524" actId="1076"/>
        <pc:sldMasterMkLst>
          <pc:docMk/>
          <pc:sldMasterMk cId="2379454823" sldId="2147483648"/>
        </pc:sldMasterMkLst>
        <pc:picChg chg="mod">
          <ac:chgData name="Tynda Leo" userId="79d77e24c0899d83" providerId="LiveId" clId="{DA236298-79C4-4AFC-98BF-EDBB481DA110}" dt="2023-09-15T13:56:07.341" v="524" actId="1076"/>
          <ac:picMkLst>
            <pc:docMk/>
            <pc:sldMasterMk cId="2379454823" sldId="2147483648"/>
            <ac:picMk id="12" creationId="{BE5CA414-D591-499C-8DA0-72B9E726E410}"/>
          </ac:picMkLst>
        </pc:picChg>
        <pc:sldLayoutChg chg="delSp modSp mod">
          <pc:chgData name="Tynda Leo" userId="79d77e24c0899d83" providerId="LiveId" clId="{DA236298-79C4-4AFC-98BF-EDBB481DA110}" dt="2023-09-15T12:32:27.582" v="12" actId="478"/>
          <pc:sldLayoutMkLst>
            <pc:docMk/>
            <pc:sldMasterMk cId="2379454823" sldId="2147483648"/>
            <pc:sldLayoutMk cId="667342629" sldId="2147483649"/>
          </pc:sldLayoutMkLst>
          <pc:spChg chg="del mod">
            <ac:chgData name="Tynda Leo" userId="79d77e24c0899d83" providerId="LiveId" clId="{DA236298-79C4-4AFC-98BF-EDBB481DA110}" dt="2023-09-15T12:31:40.468" v="1" actId="478"/>
            <ac:spMkLst>
              <pc:docMk/>
              <pc:sldMasterMk cId="2379454823" sldId="2147483648"/>
              <pc:sldLayoutMk cId="667342629" sldId="2147483649"/>
              <ac:spMk id="4" creationId="{1EEDAA45-C566-4136-A225-3A8BFFF528D7}"/>
            </ac:spMkLst>
          </pc:spChg>
          <pc:spChg chg="del">
            <ac:chgData name="Tynda Leo" userId="79d77e24c0899d83" providerId="LiveId" clId="{DA236298-79C4-4AFC-98BF-EDBB481DA110}" dt="2023-09-15T12:32:27.582" v="12" actId="478"/>
            <ac:spMkLst>
              <pc:docMk/>
              <pc:sldMasterMk cId="2379454823" sldId="2147483648"/>
              <pc:sldLayoutMk cId="667342629" sldId="2147483649"/>
              <ac:spMk id="6" creationId="{70490512-CA95-4661-BCF1-A972D94DC326}"/>
            </ac:spMkLst>
          </pc:spChg>
        </pc:sldLayoutChg>
        <pc:sldLayoutChg chg="delSp mod">
          <pc:chgData name="Tynda Leo" userId="79d77e24c0899d83" providerId="LiveId" clId="{DA236298-79C4-4AFC-98BF-EDBB481DA110}" dt="2023-09-15T12:32:30.236" v="13" actId="478"/>
          <pc:sldLayoutMkLst>
            <pc:docMk/>
            <pc:sldMasterMk cId="2379454823" sldId="2147483648"/>
            <pc:sldLayoutMk cId="69682518" sldId="2147483650"/>
          </pc:sldLayoutMkLst>
          <pc:spChg chg="del">
            <ac:chgData name="Tynda Leo" userId="79d77e24c0899d83" providerId="LiveId" clId="{DA236298-79C4-4AFC-98BF-EDBB481DA110}" dt="2023-09-15T12:31:44.632" v="2" actId="478"/>
            <ac:spMkLst>
              <pc:docMk/>
              <pc:sldMasterMk cId="2379454823" sldId="2147483648"/>
              <pc:sldLayoutMk cId="69682518" sldId="2147483650"/>
              <ac:spMk id="4" creationId="{45C17B72-11E2-4FDD-9D38-3A1FBCA1E1F5}"/>
            </ac:spMkLst>
          </pc:spChg>
          <pc:spChg chg="del">
            <ac:chgData name="Tynda Leo" userId="79d77e24c0899d83" providerId="LiveId" clId="{DA236298-79C4-4AFC-98BF-EDBB481DA110}" dt="2023-09-15T12:32:30.236" v="13" actId="478"/>
            <ac:spMkLst>
              <pc:docMk/>
              <pc:sldMasterMk cId="2379454823" sldId="2147483648"/>
              <pc:sldLayoutMk cId="69682518" sldId="2147483650"/>
              <ac:spMk id="6" creationId="{8D80A75D-DC51-422D-81C4-21FEC827DAC2}"/>
            </ac:spMkLst>
          </pc:spChg>
        </pc:sldLayoutChg>
        <pc:sldLayoutChg chg="delSp mod">
          <pc:chgData name="Tynda Leo" userId="79d77e24c0899d83" providerId="LiveId" clId="{DA236298-79C4-4AFC-98BF-EDBB481DA110}" dt="2023-09-15T12:32:32.720" v="14" actId="478"/>
          <pc:sldLayoutMkLst>
            <pc:docMk/>
            <pc:sldMasterMk cId="2379454823" sldId="2147483648"/>
            <pc:sldLayoutMk cId="3538453050" sldId="2147483651"/>
          </pc:sldLayoutMkLst>
          <pc:spChg chg="del">
            <ac:chgData name="Tynda Leo" userId="79d77e24c0899d83" providerId="LiveId" clId="{DA236298-79C4-4AFC-98BF-EDBB481DA110}" dt="2023-09-15T12:31:47.626" v="3" actId="478"/>
            <ac:spMkLst>
              <pc:docMk/>
              <pc:sldMasterMk cId="2379454823" sldId="2147483648"/>
              <pc:sldLayoutMk cId="3538453050" sldId="2147483651"/>
              <ac:spMk id="4" creationId="{89DAC8F6-4F0D-454E-86D1-9EC3D7044995}"/>
            </ac:spMkLst>
          </pc:spChg>
          <pc:spChg chg="del">
            <ac:chgData name="Tynda Leo" userId="79d77e24c0899d83" providerId="LiveId" clId="{DA236298-79C4-4AFC-98BF-EDBB481DA110}" dt="2023-09-15T12:32:32.720" v="14" actId="478"/>
            <ac:spMkLst>
              <pc:docMk/>
              <pc:sldMasterMk cId="2379454823" sldId="2147483648"/>
              <pc:sldLayoutMk cId="3538453050" sldId="2147483651"/>
              <ac:spMk id="6" creationId="{63DE38BF-AF62-4CEF-BC28-C1F58B3A7711}"/>
            </ac:spMkLst>
          </pc:spChg>
        </pc:sldLayoutChg>
        <pc:sldLayoutChg chg="delSp mod">
          <pc:chgData name="Tynda Leo" userId="79d77e24c0899d83" providerId="LiveId" clId="{DA236298-79C4-4AFC-98BF-EDBB481DA110}" dt="2023-09-15T12:32:35.365" v="15" actId="478"/>
          <pc:sldLayoutMkLst>
            <pc:docMk/>
            <pc:sldMasterMk cId="2379454823" sldId="2147483648"/>
            <pc:sldLayoutMk cId="811023526" sldId="2147483652"/>
          </pc:sldLayoutMkLst>
          <pc:spChg chg="del">
            <ac:chgData name="Tynda Leo" userId="79d77e24c0899d83" providerId="LiveId" clId="{DA236298-79C4-4AFC-98BF-EDBB481DA110}" dt="2023-09-15T12:31:50.440" v="4" actId="478"/>
            <ac:spMkLst>
              <pc:docMk/>
              <pc:sldMasterMk cId="2379454823" sldId="2147483648"/>
              <pc:sldLayoutMk cId="811023526" sldId="2147483652"/>
              <ac:spMk id="5" creationId="{DFC87FDC-53CC-47EB-BD08-AA60CE886F80}"/>
            </ac:spMkLst>
          </pc:spChg>
          <pc:spChg chg="del">
            <ac:chgData name="Tynda Leo" userId="79d77e24c0899d83" providerId="LiveId" clId="{DA236298-79C4-4AFC-98BF-EDBB481DA110}" dt="2023-09-15T12:32:35.365" v="15" actId="478"/>
            <ac:spMkLst>
              <pc:docMk/>
              <pc:sldMasterMk cId="2379454823" sldId="2147483648"/>
              <pc:sldLayoutMk cId="811023526" sldId="2147483652"/>
              <ac:spMk id="7" creationId="{D1E27AFF-1CBD-4C47-8B26-816983D3C16A}"/>
            </ac:spMkLst>
          </pc:spChg>
        </pc:sldLayoutChg>
        <pc:sldLayoutChg chg="delSp mod">
          <pc:chgData name="Tynda Leo" userId="79d77e24c0899d83" providerId="LiveId" clId="{DA236298-79C4-4AFC-98BF-EDBB481DA110}" dt="2023-09-15T12:31:53.966" v="5" actId="478"/>
          <pc:sldLayoutMkLst>
            <pc:docMk/>
            <pc:sldMasterMk cId="2379454823" sldId="2147483648"/>
            <pc:sldLayoutMk cId="3965059472" sldId="2147483653"/>
          </pc:sldLayoutMkLst>
          <pc:spChg chg="del">
            <ac:chgData name="Tynda Leo" userId="79d77e24c0899d83" providerId="LiveId" clId="{DA236298-79C4-4AFC-98BF-EDBB481DA110}" dt="2023-09-15T12:31:53.966" v="5" actId="478"/>
            <ac:spMkLst>
              <pc:docMk/>
              <pc:sldMasterMk cId="2379454823" sldId="2147483648"/>
              <pc:sldLayoutMk cId="3965059472" sldId="2147483653"/>
              <ac:spMk id="7" creationId="{85BBBFD8-87BE-4FE5-92E0-94484E63DEF1}"/>
            </ac:spMkLst>
          </pc:spChg>
        </pc:sldLayoutChg>
        <pc:sldLayoutChg chg="delSp mod">
          <pc:chgData name="Tynda Leo" userId="79d77e24c0899d83" providerId="LiveId" clId="{DA236298-79C4-4AFC-98BF-EDBB481DA110}" dt="2023-09-15T12:32:41.478" v="16" actId="478"/>
          <pc:sldLayoutMkLst>
            <pc:docMk/>
            <pc:sldMasterMk cId="2379454823" sldId="2147483648"/>
            <pc:sldLayoutMk cId="2929564433" sldId="2147483654"/>
          </pc:sldLayoutMkLst>
          <pc:spChg chg="del">
            <ac:chgData name="Tynda Leo" userId="79d77e24c0899d83" providerId="LiveId" clId="{DA236298-79C4-4AFC-98BF-EDBB481DA110}" dt="2023-09-15T12:31:57.051" v="6" actId="478"/>
            <ac:spMkLst>
              <pc:docMk/>
              <pc:sldMasterMk cId="2379454823" sldId="2147483648"/>
              <pc:sldLayoutMk cId="2929564433" sldId="2147483654"/>
              <ac:spMk id="3" creationId="{4FEBECF9-1F92-4B1A-85F4-FC8E79A86C72}"/>
            </ac:spMkLst>
          </pc:spChg>
          <pc:spChg chg="del">
            <ac:chgData name="Tynda Leo" userId="79d77e24c0899d83" providerId="LiveId" clId="{DA236298-79C4-4AFC-98BF-EDBB481DA110}" dt="2023-09-15T12:32:41.478" v="16" actId="478"/>
            <ac:spMkLst>
              <pc:docMk/>
              <pc:sldMasterMk cId="2379454823" sldId="2147483648"/>
              <pc:sldLayoutMk cId="2929564433" sldId="2147483654"/>
              <ac:spMk id="5" creationId="{680791D9-4B4C-43CE-BA23-68297FD32258}"/>
            </ac:spMkLst>
          </pc:spChg>
        </pc:sldLayoutChg>
        <pc:sldLayoutChg chg="delSp mod">
          <pc:chgData name="Tynda Leo" userId="79d77e24c0899d83" providerId="LiveId" clId="{DA236298-79C4-4AFC-98BF-EDBB481DA110}" dt="2023-09-15T12:32:44.649" v="17" actId="478"/>
          <pc:sldLayoutMkLst>
            <pc:docMk/>
            <pc:sldMasterMk cId="2379454823" sldId="2147483648"/>
            <pc:sldLayoutMk cId="696223813" sldId="2147483655"/>
          </pc:sldLayoutMkLst>
          <pc:spChg chg="del">
            <ac:chgData name="Tynda Leo" userId="79d77e24c0899d83" providerId="LiveId" clId="{DA236298-79C4-4AFC-98BF-EDBB481DA110}" dt="2023-09-15T12:31:59.743" v="7" actId="478"/>
            <ac:spMkLst>
              <pc:docMk/>
              <pc:sldMasterMk cId="2379454823" sldId="2147483648"/>
              <pc:sldLayoutMk cId="696223813" sldId="2147483655"/>
              <ac:spMk id="2" creationId="{CC8B2407-7222-4F9F-808D-9F3A4899C0E6}"/>
            </ac:spMkLst>
          </pc:spChg>
          <pc:spChg chg="del">
            <ac:chgData name="Tynda Leo" userId="79d77e24c0899d83" providerId="LiveId" clId="{DA236298-79C4-4AFC-98BF-EDBB481DA110}" dt="2023-09-15T12:32:44.649" v="17" actId="478"/>
            <ac:spMkLst>
              <pc:docMk/>
              <pc:sldMasterMk cId="2379454823" sldId="2147483648"/>
              <pc:sldLayoutMk cId="696223813" sldId="2147483655"/>
              <ac:spMk id="4" creationId="{23187EAB-EB5B-4B22-9FBF-0B7E0593E918}"/>
            </ac:spMkLst>
          </pc:spChg>
        </pc:sldLayoutChg>
        <pc:sldLayoutChg chg="delSp mod">
          <pc:chgData name="Tynda Leo" userId="79d77e24c0899d83" providerId="LiveId" clId="{DA236298-79C4-4AFC-98BF-EDBB481DA110}" dt="2023-09-15T12:32:48.176" v="18" actId="478"/>
          <pc:sldLayoutMkLst>
            <pc:docMk/>
            <pc:sldMasterMk cId="2379454823" sldId="2147483648"/>
            <pc:sldLayoutMk cId="1096255247" sldId="2147483656"/>
          </pc:sldLayoutMkLst>
          <pc:spChg chg="del">
            <ac:chgData name="Tynda Leo" userId="79d77e24c0899d83" providerId="LiveId" clId="{DA236298-79C4-4AFC-98BF-EDBB481DA110}" dt="2023-09-15T12:32:03.011" v="8" actId="478"/>
            <ac:spMkLst>
              <pc:docMk/>
              <pc:sldMasterMk cId="2379454823" sldId="2147483648"/>
              <pc:sldLayoutMk cId="1096255247" sldId="2147483656"/>
              <ac:spMk id="5" creationId="{29AAA476-2872-4FF1-85FF-01D79F853FD5}"/>
            </ac:spMkLst>
          </pc:spChg>
          <pc:spChg chg="del">
            <ac:chgData name="Tynda Leo" userId="79d77e24c0899d83" providerId="LiveId" clId="{DA236298-79C4-4AFC-98BF-EDBB481DA110}" dt="2023-09-15T12:32:48.176" v="18" actId="478"/>
            <ac:spMkLst>
              <pc:docMk/>
              <pc:sldMasterMk cId="2379454823" sldId="2147483648"/>
              <pc:sldLayoutMk cId="1096255247" sldId="2147483656"/>
              <ac:spMk id="7" creationId="{D3BB5D5B-7924-4037-A7FD-105E31AEEB3B}"/>
            </ac:spMkLst>
          </pc:spChg>
        </pc:sldLayoutChg>
        <pc:sldLayoutChg chg="delSp mod">
          <pc:chgData name="Tynda Leo" userId="79d77e24c0899d83" providerId="LiveId" clId="{DA236298-79C4-4AFC-98BF-EDBB481DA110}" dt="2023-09-15T12:32:51.430" v="19" actId="478"/>
          <pc:sldLayoutMkLst>
            <pc:docMk/>
            <pc:sldMasterMk cId="2379454823" sldId="2147483648"/>
            <pc:sldLayoutMk cId="1309216419" sldId="2147483657"/>
          </pc:sldLayoutMkLst>
          <pc:spChg chg="del">
            <ac:chgData name="Tynda Leo" userId="79d77e24c0899d83" providerId="LiveId" clId="{DA236298-79C4-4AFC-98BF-EDBB481DA110}" dt="2023-09-15T12:32:09.345" v="9" actId="478"/>
            <ac:spMkLst>
              <pc:docMk/>
              <pc:sldMasterMk cId="2379454823" sldId="2147483648"/>
              <pc:sldLayoutMk cId="1309216419" sldId="2147483657"/>
              <ac:spMk id="5" creationId="{B14147AF-7255-479E-8D89-C387BF1B8C66}"/>
            </ac:spMkLst>
          </pc:spChg>
          <pc:spChg chg="del">
            <ac:chgData name="Tynda Leo" userId="79d77e24c0899d83" providerId="LiveId" clId="{DA236298-79C4-4AFC-98BF-EDBB481DA110}" dt="2023-09-15T12:32:51.430" v="19" actId="478"/>
            <ac:spMkLst>
              <pc:docMk/>
              <pc:sldMasterMk cId="2379454823" sldId="2147483648"/>
              <pc:sldLayoutMk cId="1309216419" sldId="2147483657"/>
              <ac:spMk id="7" creationId="{36888D18-5DF8-4BBF-83E8-1CAD3C0B00AD}"/>
            </ac:spMkLst>
          </pc:spChg>
        </pc:sldLayoutChg>
        <pc:sldLayoutChg chg="delSp mod">
          <pc:chgData name="Tynda Leo" userId="79d77e24c0899d83" providerId="LiveId" clId="{DA236298-79C4-4AFC-98BF-EDBB481DA110}" dt="2023-09-15T12:32:54.259" v="20" actId="478"/>
          <pc:sldLayoutMkLst>
            <pc:docMk/>
            <pc:sldMasterMk cId="2379454823" sldId="2147483648"/>
            <pc:sldLayoutMk cId="2008271425" sldId="2147483658"/>
          </pc:sldLayoutMkLst>
          <pc:spChg chg="del">
            <ac:chgData name="Tynda Leo" userId="79d77e24c0899d83" providerId="LiveId" clId="{DA236298-79C4-4AFC-98BF-EDBB481DA110}" dt="2023-09-15T12:32:12.424" v="10" actId="478"/>
            <ac:spMkLst>
              <pc:docMk/>
              <pc:sldMasterMk cId="2379454823" sldId="2147483648"/>
              <pc:sldLayoutMk cId="2008271425" sldId="2147483658"/>
              <ac:spMk id="4" creationId="{5E240256-675B-4F39-8354-751F5F220630}"/>
            </ac:spMkLst>
          </pc:spChg>
          <pc:spChg chg="del">
            <ac:chgData name="Tynda Leo" userId="79d77e24c0899d83" providerId="LiveId" clId="{DA236298-79C4-4AFC-98BF-EDBB481DA110}" dt="2023-09-15T12:32:54.259" v="20" actId="478"/>
            <ac:spMkLst>
              <pc:docMk/>
              <pc:sldMasterMk cId="2379454823" sldId="2147483648"/>
              <pc:sldLayoutMk cId="2008271425" sldId="2147483658"/>
              <ac:spMk id="6" creationId="{1E5672F6-FBE4-4E29-B6FD-AF8D1098A832}"/>
            </ac:spMkLst>
          </pc:spChg>
        </pc:sldLayoutChg>
        <pc:sldLayoutChg chg="delSp mod">
          <pc:chgData name="Tynda Leo" userId="79d77e24c0899d83" providerId="LiveId" clId="{DA236298-79C4-4AFC-98BF-EDBB481DA110}" dt="2023-09-15T12:32:57.176" v="21" actId="478"/>
          <pc:sldLayoutMkLst>
            <pc:docMk/>
            <pc:sldMasterMk cId="2379454823" sldId="2147483648"/>
            <pc:sldLayoutMk cId="1909833196" sldId="2147483659"/>
          </pc:sldLayoutMkLst>
          <pc:spChg chg="del">
            <ac:chgData name="Tynda Leo" userId="79d77e24c0899d83" providerId="LiveId" clId="{DA236298-79C4-4AFC-98BF-EDBB481DA110}" dt="2023-09-15T12:32:14.264" v="11" actId="478"/>
            <ac:spMkLst>
              <pc:docMk/>
              <pc:sldMasterMk cId="2379454823" sldId="2147483648"/>
              <pc:sldLayoutMk cId="1909833196" sldId="2147483659"/>
              <ac:spMk id="4" creationId="{1549D217-FA05-49F0-9A94-DE3FCFA85855}"/>
            </ac:spMkLst>
          </pc:spChg>
          <pc:spChg chg="del">
            <ac:chgData name="Tynda Leo" userId="79d77e24c0899d83" providerId="LiveId" clId="{DA236298-79C4-4AFC-98BF-EDBB481DA110}" dt="2023-09-15T12:32:57.176" v="21" actId="478"/>
            <ac:spMkLst>
              <pc:docMk/>
              <pc:sldMasterMk cId="2379454823" sldId="2147483648"/>
              <pc:sldLayoutMk cId="1909833196" sldId="2147483659"/>
              <ac:spMk id="6" creationId="{7634B0A5-E418-49F0-B386-97EA396C2287}"/>
            </ac:spMkLst>
          </pc:spChg>
        </pc:sldLayoutChg>
        <pc:sldLayoutChg chg="addSp delSp modSp mod">
          <pc:chgData name="Tynda Leo" userId="79d77e24c0899d83" providerId="LiveId" clId="{DA236298-79C4-4AFC-98BF-EDBB481DA110}" dt="2023-09-15T12:47:02.983" v="127" actId="1076"/>
          <pc:sldLayoutMkLst>
            <pc:docMk/>
            <pc:sldMasterMk cId="2379454823" sldId="2147483648"/>
            <pc:sldLayoutMk cId="1591736202" sldId="2147483660"/>
          </pc:sldLayoutMkLst>
          <pc:spChg chg="mod">
            <ac:chgData name="Tynda Leo" userId="79d77e24c0899d83" providerId="LiveId" clId="{DA236298-79C4-4AFC-98BF-EDBB481DA110}" dt="2023-09-15T12:41:43.880" v="80" actId="1076"/>
            <ac:spMkLst>
              <pc:docMk/>
              <pc:sldMasterMk cId="2379454823" sldId="2147483648"/>
              <pc:sldLayoutMk cId="1591736202" sldId="2147483660"/>
              <ac:spMk id="3" creationId="{00000000-0000-0000-0000-000000000000}"/>
            </ac:spMkLst>
          </pc:spChg>
          <pc:spChg chg="del mod">
            <ac:chgData name="Tynda Leo" userId="79d77e24c0899d83" providerId="LiveId" clId="{DA236298-79C4-4AFC-98BF-EDBB481DA110}" dt="2023-09-15T12:42:19.160" v="84" actId="478"/>
            <ac:spMkLst>
              <pc:docMk/>
              <pc:sldMasterMk cId="2379454823" sldId="2147483648"/>
              <pc:sldLayoutMk cId="1591736202" sldId="2147483660"/>
              <ac:spMk id="4" creationId="{00000000-0000-0000-0000-000000000000}"/>
            </ac:spMkLst>
          </pc:spChg>
          <pc:spChg chg="del">
            <ac:chgData name="Tynda Leo" userId="79d77e24c0899d83" providerId="LiveId" clId="{DA236298-79C4-4AFC-98BF-EDBB481DA110}" dt="2023-09-15T12:41:51.408" v="81" actId="478"/>
            <ac:spMkLst>
              <pc:docMk/>
              <pc:sldMasterMk cId="2379454823" sldId="2147483648"/>
              <pc:sldLayoutMk cId="1591736202" sldId="2147483660"/>
              <ac:spMk id="5" creationId="{00000000-0000-0000-0000-000000000000}"/>
            </ac:spMkLst>
          </pc:spChg>
          <pc:spChg chg="del">
            <ac:chgData name="Tynda Leo" userId="79d77e24c0899d83" providerId="LiveId" clId="{DA236298-79C4-4AFC-98BF-EDBB481DA110}" dt="2023-09-15T12:41:16.081" v="71" actId="478"/>
            <ac:spMkLst>
              <pc:docMk/>
              <pc:sldMasterMk cId="2379454823" sldId="2147483648"/>
              <pc:sldLayoutMk cId="1591736202" sldId="2147483660"/>
              <ac:spMk id="6" creationId="{00000000-0000-0000-0000-000000000000}"/>
            </ac:spMkLst>
          </pc:spChg>
          <pc:picChg chg="add mod">
            <ac:chgData name="Tynda Leo" userId="79d77e24c0899d83" providerId="LiveId" clId="{DA236298-79C4-4AFC-98BF-EDBB481DA110}" dt="2023-09-15T12:39:02.673" v="60" actId="1076"/>
            <ac:picMkLst>
              <pc:docMk/>
              <pc:sldMasterMk cId="2379454823" sldId="2147483648"/>
              <pc:sldLayoutMk cId="1591736202" sldId="2147483660"/>
              <ac:picMk id="7" creationId="{B156691E-80D2-40E4-8DDA-9D56003D8FFE}"/>
            </ac:picMkLst>
          </pc:picChg>
          <pc:picChg chg="add mod">
            <ac:chgData name="Tynda Leo" userId="79d77e24c0899d83" providerId="LiveId" clId="{DA236298-79C4-4AFC-98BF-EDBB481DA110}" dt="2023-09-15T12:47:02.983" v="127" actId="1076"/>
            <ac:picMkLst>
              <pc:docMk/>
              <pc:sldMasterMk cId="2379454823" sldId="2147483648"/>
              <pc:sldLayoutMk cId="1591736202" sldId="2147483660"/>
              <ac:picMk id="8" creationId="{2218B065-9419-4357-9B71-2D8485E190D4}"/>
            </ac:picMkLst>
          </pc:picChg>
        </pc:sldLayoutChg>
        <pc:sldLayoutChg chg="modSp ord">
          <pc:chgData name="Tynda Leo" userId="79d77e24c0899d83" providerId="LiveId" clId="{DA236298-79C4-4AFC-98BF-EDBB481DA110}" dt="2023-09-15T13:21:45.892" v="309" actId="20578"/>
          <pc:sldLayoutMkLst>
            <pc:docMk/>
            <pc:sldMasterMk cId="2379454823" sldId="2147483648"/>
            <pc:sldLayoutMk cId="3557523874" sldId="2147483661"/>
          </pc:sldLayoutMkLst>
          <pc:spChg chg="mod">
            <ac:chgData name="Tynda Leo" userId="79d77e24c0899d83" providerId="LiveId" clId="{DA236298-79C4-4AFC-98BF-EDBB481DA110}" dt="2023-09-15T13:21:34.569" v="307"/>
            <ac:spMkLst>
              <pc:docMk/>
              <pc:sldMasterMk cId="2379454823" sldId="2147483648"/>
              <pc:sldLayoutMk cId="3557523874" sldId="2147483661"/>
              <ac:spMk id="5" creationId="{00000000-0000-0000-0000-000000000000}"/>
            </ac:spMkLst>
          </pc:spChg>
          <pc:spChg chg="mod">
            <ac:chgData name="Tynda Leo" userId="79d77e24c0899d83" providerId="LiveId" clId="{DA236298-79C4-4AFC-98BF-EDBB481DA110}" dt="2023-09-15T13:21:34.569" v="307"/>
            <ac:spMkLst>
              <pc:docMk/>
              <pc:sldMasterMk cId="2379454823" sldId="2147483648"/>
              <pc:sldLayoutMk cId="3557523874" sldId="2147483661"/>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E60D383-2D97-478B-93FC-03439B29FE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日期占位符 2">
            <a:extLst>
              <a:ext uri="{FF2B5EF4-FFF2-40B4-BE49-F238E27FC236}">
                <a16:creationId xmlns:a16="http://schemas.microsoft.com/office/drawing/2014/main" id="{AF38A4C7-3F75-4138-957F-C24BD16874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93E7D7-9973-403C-9BB4-6A4C0087F09F}" type="datetimeFigureOut">
              <a:rPr lang="de-DE" smtClean="0"/>
              <a:t>19.12.2023</a:t>
            </a:fld>
            <a:endParaRPr lang="de-DE"/>
          </a:p>
        </p:txBody>
      </p:sp>
      <p:sp>
        <p:nvSpPr>
          <p:cNvPr id="4" name="页脚占位符 3">
            <a:extLst>
              <a:ext uri="{FF2B5EF4-FFF2-40B4-BE49-F238E27FC236}">
                <a16:creationId xmlns:a16="http://schemas.microsoft.com/office/drawing/2014/main" id="{4749A159-D792-4865-8338-4A5AED778E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灯片编号占位符 4">
            <a:extLst>
              <a:ext uri="{FF2B5EF4-FFF2-40B4-BE49-F238E27FC236}">
                <a16:creationId xmlns:a16="http://schemas.microsoft.com/office/drawing/2014/main" id="{BD69AEE1-DEB4-4C66-93F5-E768C42031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2739CC-E8D1-4D32-A799-8C8F531506FA}" type="slidenum">
              <a:rPr lang="de-DE" smtClean="0"/>
              <a:t>‹#›</a:t>
            </a:fld>
            <a:endParaRPr lang="de-DE"/>
          </a:p>
        </p:txBody>
      </p:sp>
    </p:spTree>
    <p:extLst>
      <p:ext uri="{BB962C8B-B14F-4D97-AF65-F5344CB8AC3E}">
        <p14:creationId xmlns:p14="http://schemas.microsoft.com/office/powerpoint/2010/main" val="2717403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49C78-2BBA-4D19-B9F2-1DB174D481CA}" type="datetimeFigureOut">
              <a:rPr lang="de-DE" smtClean="0"/>
              <a:t>19.12.2023</a:t>
            </a:fld>
            <a:endParaRPr lang="de-DE"/>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de-DE"/>
              <a:t>单击此处编辑母版文本样式</a:t>
            </a:r>
          </a:p>
          <a:p>
            <a:pPr lvl="1"/>
            <a:r>
              <a:rPr lang="zh-CN" altLang="de-DE"/>
              <a:t>二级</a:t>
            </a:r>
          </a:p>
          <a:p>
            <a:pPr lvl="2"/>
            <a:r>
              <a:rPr lang="zh-CN" altLang="de-DE"/>
              <a:t>三级</a:t>
            </a:r>
          </a:p>
          <a:p>
            <a:pPr lvl="3"/>
            <a:r>
              <a:rPr lang="zh-CN" altLang="de-DE"/>
              <a:t>四级</a:t>
            </a:r>
          </a:p>
          <a:p>
            <a:pPr lvl="4"/>
            <a:r>
              <a:rPr lang="zh-CN" altLang="de-DE"/>
              <a:t>五级</a:t>
            </a:r>
            <a:endParaRPr lang="de-DE"/>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878CCC-E7E7-4CE1-84B5-5386CCBD09E8}" type="slidenum">
              <a:rPr lang="de-DE" smtClean="0"/>
              <a:t>‹#›</a:t>
            </a:fld>
            <a:endParaRPr lang="de-DE"/>
          </a:p>
        </p:txBody>
      </p:sp>
    </p:spTree>
    <p:extLst>
      <p:ext uri="{BB962C8B-B14F-4D97-AF65-F5344CB8AC3E}">
        <p14:creationId xmlns:p14="http://schemas.microsoft.com/office/powerpoint/2010/main" val="3248084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Sehr geehrte Damen und Herren, </a:t>
            </a:r>
            <a:r>
              <a:rPr lang="de-DE" altLang="zh-CN" dirty="0"/>
              <a:t>herzlich willkommen </a:t>
            </a:r>
            <a:r>
              <a:rPr lang="de-DE" dirty="0"/>
              <a:t>zu meiner Präsentation.</a:t>
            </a:r>
          </a:p>
          <a:p>
            <a:endParaRPr lang="de-DE" dirty="0"/>
          </a:p>
          <a:p>
            <a:r>
              <a:rPr lang="de-DE" dirty="0"/>
              <a:t>In meiner heutigen Präsentation möchte ich Ihnen zum Thema „</a:t>
            </a:r>
            <a:r>
              <a:rPr lang="de-DE" sz="1200" i="0" dirty="0">
                <a:effectLst/>
                <a:latin typeface="Arial" panose="020B0604020202020204" pitchFamily="34" charset="0"/>
              </a:rPr>
              <a:t>Modellierung der Unsicherheit beim statischen Laserscanning mit Deep Learning</a:t>
            </a:r>
            <a:r>
              <a:rPr lang="de-DE" dirty="0"/>
              <a:t>“ vorstellen.</a:t>
            </a:r>
          </a:p>
          <a:p>
            <a:endParaRPr lang="de-DE" dirty="0"/>
          </a:p>
        </p:txBody>
      </p:sp>
      <p:sp>
        <p:nvSpPr>
          <p:cNvPr id="4" name="灯片编号占位符 3"/>
          <p:cNvSpPr>
            <a:spLocks noGrp="1"/>
          </p:cNvSpPr>
          <p:nvPr>
            <p:ph type="sldNum" sz="quarter" idx="5"/>
          </p:nvPr>
        </p:nvSpPr>
        <p:spPr/>
        <p:txBody>
          <a:bodyPr/>
          <a:lstStyle/>
          <a:p>
            <a:fld id="{D0878CCC-E7E7-4CE1-84B5-5386CCBD09E8}" type="slidenum">
              <a:rPr lang="de-DE" smtClean="0"/>
              <a:t>1</a:t>
            </a:fld>
            <a:endParaRPr lang="de-DE"/>
          </a:p>
        </p:txBody>
      </p:sp>
    </p:spTree>
    <p:extLst>
      <p:ext uri="{BB962C8B-B14F-4D97-AF65-F5344CB8AC3E}">
        <p14:creationId xmlns:p14="http://schemas.microsoft.com/office/powerpoint/2010/main" val="2429239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Eigentlich haben wir fünf Merkmale. Wir machen hier eine Korrelationsanalyse für die Merkmal und </a:t>
            </a:r>
            <a:r>
              <a:rPr lang="de-DE" dirty="0" err="1"/>
              <a:t>Residul</a:t>
            </a:r>
            <a:r>
              <a:rPr lang="de-DE" dirty="0"/>
              <a:t>.</a:t>
            </a:r>
          </a:p>
          <a:p>
            <a:pPr algn="just"/>
            <a:r>
              <a:rPr lang="de-DE" dirty="0"/>
              <a:t>Der Korrelationskoeffizient für die Spot Größe ist sehr niedrig. Daher wird die Spot Größe in dem </a:t>
            </a:r>
            <a:r>
              <a:rPr lang="de-DE" dirty="0" err="1"/>
              <a:t>ReFC</a:t>
            </a:r>
            <a:r>
              <a:rPr lang="de-DE" dirty="0"/>
              <a:t> Model nicht verwendet.</a:t>
            </a:r>
          </a:p>
          <a:p>
            <a:pPr algn="just"/>
            <a:r>
              <a:rPr lang="de-DE" dirty="0"/>
              <a:t>Es kann das Modelltraining beeinträchtigen</a:t>
            </a:r>
          </a:p>
        </p:txBody>
      </p:sp>
      <p:sp>
        <p:nvSpPr>
          <p:cNvPr id="4" name="灯片编号占位符 3"/>
          <p:cNvSpPr>
            <a:spLocks noGrp="1"/>
          </p:cNvSpPr>
          <p:nvPr>
            <p:ph type="sldNum" sz="quarter" idx="5"/>
          </p:nvPr>
        </p:nvSpPr>
        <p:spPr/>
        <p:txBody>
          <a:bodyPr/>
          <a:lstStyle/>
          <a:p>
            <a:fld id="{D0878CCC-E7E7-4CE1-84B5-5386CCBD09E8}" type="slidenum">
              <a:rPr lang="de-DE" smtClean="0"/>
              <a:t>10</a:t>
            </a:fld>
            <a:endParaRPr lang="de-DE"/>
          </a:p>
        </p:txBody>
      </p:sp>
    </p:spTree>
    <p:extLst>
      <p:ext uri="{BB962C8B-B14F-4D97-AF65-F5344CB8AC3E}">
        <p14:creationId xmlns:p14="http://schemas.microsoft.com/office/powerpoint/2010/main" val="1851989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Die Anzahl der versteckte Schichten haben wir nach einem empirischen Ansatz gewählt.</a:t>
            </a:r>
          </a:p>
          <a:p>
            <a:r>
              <a:rPr lang="de-DE" dirty="0"/>
              <a:t>Zwei versteckten Schichten sind ausreichend für unser Regressionsaufgabe.</a:t>
            </a:r>
          </a:p>
        </p:txBody>
      </p:sp>
      <p:sp>
        <p:nvSpPr>
          <p:cNvPr id="4" name="灯片编号占位符 3"/>
          <p:cNvSpPr>
            <a:spLocks noGrp="1"/>
          </p:cNvSpPr>
          <p:nvPr>
            <p:ph type="sldNum" sz="quarter" idx="5"/>
          </p:nvPr>
        </p:nvSpPr>
        <p:spPr/>
        <p:txBody>
          <a:bodyPr/>
          <a:lstStyle/>
          <a:p>
            <a:fld id="{D0878CCC-E7E7-4CE1-84B5-5386CCBD09E8}" type="slidenum">
              <a:rPr lang="de-DE" smtClean="0"/>
              <a:t>11</a:t>
            </a:fld>
            <a:endParaRPr lang="de-DE"/>
          </a:p>
        </p:txBody>
      </p:sp>
    </p:spTree>
    <p:extLst>
      <p:ext uri="{BB962C8B-B14F-4D97-AF65-F5344CB8AC3E}">
        <p14:creationId xmlns:p14="http://schemas.microsoft.com/office/powerpoint/2010/main" val="400078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Unsere Hyperparameter werden durch eine </a:t>
            </a:r>
            <a:r>
              <a:rPr lang="de-DE" dirty="0" err="1"/>
              <a:t>Gridsearch</a:t>
            </a:r>
            <a:r>
              <a:rPr lang="de-DE" dirty="0"/>
              <a:t> gefunden.</a:t>
            </a:r>
          </a:p>
          <a:p>
            <a:r>
              <a:rPr lang="de-DE" dirty="0"/>
              <a:t>Die </a:t>
            </a:r>
            <a:r>
              <a:rPr lang="de-DE" dirty="0" err="1"/>
              <a:t>Gridsearch</a:t>
            </a:r>
            <a:r>
              <a:rPr lang="de-DE" dirty="0"/>
              <a:t> bewertet alle möglichen Kombinationen von Hyperparametern. Und sie wählt dann die Kombination mit dem geringsten Verlust als optimale Wahl aus. </a:t>
            </a:r>
          </a:p>
          <a:p>
            <a:r>
              <a:rPr lang="de-DE" dirty="0"/>
              <a:t>Dieses Bild zeigt deutlich die verschiedenen Kombinationen zwischen Batch Size und Learning Rate. Wir können den kleinsten RMSE finden, was der besten Kombination entspricht.</a:t>
            </a:r>
          </a:p>
          <a:p>
            <a:endParaRPr lang="de-DE" dirty="0"/>
          </a:p>
          <a:p>
            <a:r>
              <a:rPr lang="de-DE" dirty="0"/>
              <a:t>(Die Anzahl der Neuronen unserer versteckten Schichten wird ebenfalls durch </a:t>
            </a:r>
            <a:r>
              <a:rPr lang="de-DE" dirty="0" err="1"/>
              <a:t>Gridsearch</a:t>
            </a:r>
            <a:r>
              <a:rPr lang="de-DE" dirty="0"/>
              <a:t> ermittelt.</a:t>
            </a:r>
          </a:p>
          <a:p>
            <a:r>
              <a:rPr lang="de-DE" dirty="0"/>
              <a:t>Wir haben in beiden versteckten Schichten die gleiche Anzahl von Neuronen, um die Architektur des Netzes zu vereinfachen und die Hyperparameter-Abstimmung zu erleichtern.)</a:t>
            </a:r>
          </a:p>
          <a:p>
            <a:endParaRPr lang="de-DE" dirty="0"/>
          </a:p>
          <a:p>
            <a:endParaRPr lang="de-DE" dirty="0"/>
          </a:p>
          <a:p>
            <a:r>
              <a:rPr lang="de-DE" dirty="0"/>
              <a:t>(Bei der Verwendung der </a:t>
            </a:r>
            <a:r>
              <a:rPr lang="de-DE" dirty="0" err="1"/>
              <a:t>Gridsearch</a:t>
            </a:r>
            <a:r>
              <a:rPr lang="de-DE" dirty="0"/>
              <a:t> muss natürlich berücksichtigt werden, ob genügend Rechenressourcen zur Verfügung stehen.)</a:t>
            </a:r>
          </a:p>
          <a:p>
            <a:r>
              <a:rPr lang="de-DE" dirty="0"/>
              <a:t>(definierte Verlustfunktion minimieren)</a:t>
            </a:r>
          </a:p>
          <a:p>
            <a:r>
              <a:rPr lang="de-DE" dirty="0"/>
              <a:t>RMSE(</a:t>
            </a:r>
            <a:r>
              <a:rPr lang="de-DE" b="0" i="0" dirty="0">
                <a:solidFill>
                  <a:srgbClr val="374151"/>
                </a:solidFill>
                <a:effectLst/>
                <a:latin typeface="Söhne"/>
              </a:rPr>
              <a:t>Root Mean Square Error</a:t>
            </a:r>
            <a:r>
              <a:rPr lang="de-DE" dirty="0"/>
              <a:t>), MSE (</a:t>
            </a:r>
            <a:r>
              <a:rPr lang="de-DE" b="0" i="0" dirty="0">
                <a:solidFill>
                  <a:srgbClr val="374151"/>
                </a:solidFill>
                <a:effectLst/>
                <a:latin typeface="Söhne"/>
              </a:rPr>
              <a:t>Mean Square Error</a:t>
            </a:r>
            <a:r>
              <a:rPr lang="de-DE" dirty="0"/>
              <a:t>) und MAE (Mean Absolute Error). </a:t>
            </a:r>
          </a:p>
          <a:p>
            <a:endParaRPr lang="de-DE" dirty="0"/>
          </a:p>
        </p:txBody>
      </p:sp>
      <p:sp>
        <p:nvSpPr>
          <p:cNvPr id="4" name="灯片编号占位符 3"/>
          <p:cNvSpPr>
            <a:spLocks noGrp="1"/>
          </p:cNvSpPr>
          <p:nvPr>
            <p:ph type="sldNum" sz="quarter" idx="5"/>
          </p:nvPr>
        </p:nvSpPr>
        <p:spPr/>
        <p:txBody>
          <a:bodyPr/>
          <a:lstStyle/>
          <a:p>
            <a:fld id="{D0878CCC-E7E7-4CE1-84B5-5386CCBD09E8}" type="slidenum">
              <a:rPr lang="de-DE" smtClean="0"/>
              <a:t>12</a:t>
            </a:fld>
            <a:endParaRPr lang="de-DE"/>
          </a:p>
        </p:txBody>
      </p:sp>
    </p:spTree>
    <p:extLst>
      <p:ext uri="{BB962C8B-B14F-4D97-AF65-F5344CB8AC3E}">
        <p14:creationId xmlns:p14="http://schemas.microsoft.com/office/powerpoint/2010/main" val="1856979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Zuvor hatten wir keine Koordinatendaten aus Punktwolken verwendet.</a:t>
            </a:r>
          </a:p>
          <a:p>
            <a:r>
              <a:rPr lang="de-DE" dirty="0"/>
              <a:t>In diese Abbildung werden die Punkte aufgrund ihrer Residualwerte farblich gekennzeichnet:  Wir markiert die Punkte mit Residualwerten von -0,1 mm bis 0.1 mm rot. Die andere sind grau. Wir können in der Abbildung beobachten, die Bereiche mit unebenen Oberflächen (Erhebungen und Vertiefungen) grau sind. Dieses Ergebnis zeigt, dass die geometrischen Merkmale mit der Residual zusammenhängen. </a:t>
            </a:r>
          </a:p>
          <a:p>
            <a:endParaRPr lang="de-DE" dirty="0"/>
          </a:p>
          <a:p>
            <a:endParaRPr lang="de-DE" dirty="0"/>
          </a:p>
        </p:txBody>
      </p:sp>
      <p:sp>
        <p:nvSpPr>
          <p:cNvPr id="4" name="灯片编号占位符 3"/>
          <p:cNvSpPr>
            <a:spLocks noGrp="1"/>
          </p:cNvSpPr>
          <p:nvPr>
            <p:ph type="sldNum" sz="quarter" idx="5"/>
          </p:nvPr>
        </p:nvSpPr>
        <p:spPr/>
        <p:txBody>
          <a:bodyPr/>
          <a:lstStyle/>
          <a:p>
            <a:fld id="{D0878CCC-E7E7-4CE1-84B5-5386CCBD09E8}" type="slidenum">
              <a:rPr lang="de-DE" smtClean="0"/>
              <a:t>13</a:t>
            </a:fld>
            <a:endParaRPr lang="de-DE"/>
          </a:p>
        </p:txBody>
      </p:sp>
    </p:spTree>
    <p:extLst>
      <p:ext uri="{BB962C8B-B14F-4D97-AF65-F5344CB8AC3E}">
        <p14:creationId xmlns:p14="http://schemas.microsoft.com/office/powerpoint/2010/main" val="1649539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Es gibt zwei Hauptansätze für die Analyse von Punktwolken mithilfe von Deep Learning. Das erste ist die </a:t>
            </a:r>
            <a:r>
              <a:rPr lang="de-DE" dirty="0" err="1"/>
              <a:t>Voxel</a:t>
            </a:r>
            <a:r>
              <a:rPr lang="de-DE" dirty="0"/>
              <a:t>-basierte Ansätze. Das zweite ist die direkte Ansätze.</a:t>
            </a:r>
          </a:p>
          <a:p>
            <a:r>
              <a:rPr lang="de-DE" dirty="0"/>
              <a:t>Wir können die Punktwolke direkt analysieren, ohne sie zu </a:t>
            </a:r>
            <a:r>
              <a:rPr lang="de-DE" dirty="0" err="1"/>
              <a:t>voxelieren</a:t>
            </a:r>
            <a:r>
              <a:rPr lang="de-DE" dirty="0"/>
              <a:t>.</a:t>
            </a:r>
          </a:p>
        </p:txBody>
      </p:sp>
      <p:sp>
        <p:nvSpPr>
          <p:cNvPr id="4" name="灯片编号占位符 3"/>
          <p:cNvSpPr>
            <a:spLocks noGrp="1"/>
          </p:cNvSpPr>
          <p:nvPr>
            <p:ph type="sldNum" sz="quarter" idx="5"/>
          </p:nvPr>
        </p:nvSpPr>
        <p:spPr/>
        <p:txBody>
          <a:bodyPr/>
          <a:lstStyle/>
          <a:p>
            <a:fld id="{D0878CCC-E7E7-4CE1-84B5-5386CCBD09E8}" type="slidenum">
              <a:rPr lang="de-DE" smtClean="0"/>
              <a:t>14</a:t>
            </a:fld>
            <a:endParaRPr lang="de-DE"/>
          </a:p>
        </p:txBody>
      </p:sp>
    </p:spTree>
    <p:extLst>
      <p:ext uri="{BB962C8B-B14F-4D97-AF65-F5344CB8AC3E}">
        <p14:creationId xmlns:p14="http://schemas.microsoft.com/office/powerpoint/2010/main" val="2900240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Dies ist unsere zweite Architektur </a:t>
            </a:r>
            <a:r>
              <a:rPr lang="de-DE" dirty="0" err="1"/>
              <a:t>RePN</a:t>
            </a:r>
            <a:r>
              <a:rPr lang="de-DE" dirty="0"/>
              <a:t> Model.</a:t>
            </a:r>
          </a:p>
          <a:p>
            <a:r>
              <a:rPr lang="de-DE" dirty="0"/>
              <a:t>N steht für die Anzahl der Punkte in der Punktwolke. Unsere Eingabedaten sind in zwei Teile unterteilt, ein Teil sind die Koordinaten </a:t>
            </a:r>
            <a:r>
              <a:rPr lang="de-DE" dirty="0" err="1"/>
              <a:t>x,y,z</a:t>
            </a:r>
            <a:r>
              <a:rPr lang="de-DE" dirty="0"/>
              <a:t> und der andere Teil sind Merkmale wie Intensität usw.</a:t>
            </a:r>
          </a:p>
          <a:p>
            <a:r>
              <a:rPr lang="de-DE" dirty="0"/>
              <a:t>Anschließend wird durch Gruppierung eine Punktwolke für jeden Punkt erstellt.</a:t>
            </a:r>
          </a:p>
          <a:p>
            <a:r>
              <a:rPr lang="de-DE" dirty="0"/>
              <a:t>Dann wird mit FPS jede Punktewolke gesampelt.</a:t>
            </a:r>
          </a:p>
          <a:p>
            <a:r>
              <a:rPr lang="de-DE" dirty="0"/>
              <a:t>Dann wurden für jeden Punkt drei Punktwolken mit MSG erstellt.</a:t>
            </a:r>
          </a:p>
          <a:p>
            <a:r>
              <a:rPr lang="de-DE" dirty="0"/>
              <a:t>Dann verwenden wir </a:t>
            </a:r>
            <a:r>
              <a:rPr lang="de-DE" dirty="0" err="1"/>
              <a:t>Pointnet</a:t>
            </a:r>
            <a:r>
              <a:rPr lang="de-DE" dirty="0"/>
              <a:t> zur Merkmalsextraktion für alle Punktwolken.</a:t>
            </a:r>
          </a:p>
          <a:p>
            <a:r>
              <a:rPr lang="de-DE" dirty="0"/>
              <a:t>Diese extrahierten Merkmale werden dann zusammengefügt.</a:t>
            </a:r>
          </a:p>
          <a:p>
            <a:r>
              <a:rPr lang="de-DE" dirty="0"/>
              <a:t>Sie werden in die MLP eingetragen. </a:t>
            </a:r>
          </a:p>
          <a:p>
            <a:r>
              <a:rPr lang="de-DE" dirty="0"/>
              <a:t>Schließlich werden die Vorhersagewerte ausgegeben.</a:t>
            </a:r>
          </a:p>
        </p:txBody>
      </p:sp>
      <p:sp>
        <p:nvSpPr>
          <p:cNvPr id="4" name="灯片编号占位符 3"/>
          <p:cNvSpPr>
            <a:spLocks noGrp="1"/>
          </p:cNvSpPr>
          <p:nvPr>
            <p:ph type="sldNum" sz="quarter" idx="5"/>
          </p:nvPr>
        </p:nvSpPr>
        <p:spPr/>
        <p:txBody>
          <a:bodyPr/>
          <a:lstStyle/>
          <a:p>
            <a:fld id="{D0878CCC-E7E7-4CE1-84B5-5386CCBD09E8}" type="slidenum">
              <a:rPr lang="de-DE" smtClean="0"/>
              <a:t>15</a:t>
            </a:fld>
            <a:endParaRPr lang="de-DE"/>
          </a:p>
        </p:txBody>
      </p:sp>
    </p:spTree>
    <p:extLst>
      <p:ext uri="{BB962C8B-B14F-4D97-AF65-F5344CB8AC3E}">
        <p14:creationId xmlns:p14="http://schemas.microsoft.com/office/powerpoint/2010/main" val="3024803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Durch </a:t>
            </a:r>
            <a:r>
              <a:rPr lang="de-DE" dirty="0" err="1"/>
              <a:t>Grupping</a:t>
            </a:r>
            <a:r>
              <a:rPr lang="de-DE" dirty="0"/>
              <a:t> konstruieren wir für jeden Punkt eine Punktwolke mit einem Radius von 0,1. Hier benutzen wir </a:t>
            </a:r>
            <a:r>
              <a:rPr lang="de-DE" dirty="0" err="1"/>
              <a:t>KDTree</a:t>
            </a:r>
            <a:endParaRPr lang="de-DE" dirty="0"/>
          </a:p>
          <a:p>
            <a:r>
              <a:rPr lang="de-DE" dirty="0" err="1"/>
              <a:t>KDTree</a:t>
            </a:r>
            <a:r>
              <a:rPr lang="de-DE" dirty="0"/>
              <a:t> ist ein schneller Weg, um nach Nahpunkten zu suchen.</a:t>
            </a:r>
          </a:p>
          <a:p>
            <a:endParaRPr lang="de-DE" dirty="0"/>
          </a:p>
          <a:p>
            <a:r>
              <a:rPr lang="de-DE" dirty="0"/>
              <a:t>(Diese Punktwolke wurde dezentralisiert und normalisiert. Dies bedeutet, dass alle Punkte Koordinaten x, y, z zwischen -1 und 1 sind.)</a:t>
            </a:r>
          </a:p>
        </p:txBody>
      </p:sp>
      <p:sp>
        <p:nvSpPr>
          <p:cNvPr id="4" name="灯片编号占位符 3"/>
          <p:cNvSpPr>
            <a:spLocks noGrp="1"/>
          </p:cNvSpPr>
          <p:nvPr>
            <p:ph type="sldNum" sz="quarter" idx="5"/>
          </p:nvPr>
        </p:nvSpPr>
        <p:spPr/>
        <p:txBody>
          <a:bodyPr/>
          <a:lstStyle/>
          <a:p>
            <a:fld id="{D0878CCC-E7E7-4CE1-84B5-5386CCBD09E8}" type="slidenum">
              <a:rPr lang="de-DE" smtClean="0"/>
              <a:t>16</a:t>
            </a:fld>
            <a:endParaRPr lang="de-DE"/>
          </a:p>
        </p:txBody>
      </p:sp>
    </p:spTree>
    <p:extLst>
      <p:ext uri="{BB962C8B-B14F-4D97-AF65-F5344CB8AC3E}">
        <p14:creationId xmlns:p14="http://schemas.microsoft.com/office/powerpoint/2010/main" val="313510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err="1"/>
              <a:t>Farthest</a:t>
            </a:r>
            <a:r>
              <a:rPr lang="de-DE" dirty="0"/>
              <a:t> Point Sampling (FPS) ist ein Down-Sampling-Algorithmus. Diese Technik garantiert eine gleichmäßige Verteilung der gesampelten Punktwolken.</a:t>
            </a:r>
          </a:p>
          <a:p>
            <a:r>
              <a:rPr lang="de-DE" dirty="0"/>
              <a:t>Durch FPS erhalten wir 128 Punkte.</a:t>
            </a:r>
          </a:p>
          <a:p>
            <a:r>
              <a:rPr lang="de-DE" dirty="0"/>
              <a:t>(Auf diese Weise haben alle unsere Punktwolken die gleiche Anzahl (128) von Punkten. Die gleiche Form bedeutet, dass wir mit der GPU mehrdimensionale gleichzeitige Berechnungen durchführen können. Ansonsten)</a:t>
            </a:r>
          </a:p>
          <a:p>
            <a:endParaRPr lang="de-DE" dirty="0"/>
          </a:p>
          <a:p>
            <a:r>
              <a:rPr lang="de-DE" dirty="0"/>
              <a:t>(Wenn die Dichte der ursprünglichen Punktwolke sehr gering ist, bedeutet dies, dass wir nicht genügend Sampling-Punkte erhalten.)</a:t>
            </a:r>
          </a:p>
          <a:p>
            <a:r>
              <a:rPr lang="de-DE" dirty="0"/>
              <a:t>Es gibt zwei Möglichkeiten, dieses Problem zu lösen. Die eine ist, wir machen Up-Sampling für die Punktwolke . Die andere ist, die Mittelpunkte zu wiederholen, um auf 128 Punkte aufzurunden.</a:t>
            </a:r>
          </a:p>
        </p:txBody>
      </p:sp>
      <p:sp>
        <p:nvSpPr>
          <p:cNvPr id="4" name="灯片编号占位符 3"/>
          <p:cNvSpPr>
            <a:spLocks noGrp="1"/>
          </p:cNvSpPr>
          <p:nvPr>
            <p:ph type="sldNum" sz="quarter" idx="5"/>
          </p:nvPr>
        </p:nvSpPr>
        <p:spPr/>
        <p:txBody>
          <a:bodyPr/>
          <a:lstStyle/>
          <a:p>
            <a:fld id="{D0878CCC-E7E7-4CE1-84B5-5386CCBD09E8}" type="slidenum">
              <a:rPr lang="de-DE" smtClean="0"/>
              <a:t>17</a:t>
            </a:fld>
            <a:endParaRPr lang="de-DE"/>
          </a:p>
        </p:txBody>
      </p:sp>
    </p:spTree>
    <p:extLst>
      <p:ext uri="{BB962C8B-B14F-4D97-AF65-F5344CB8AC3E}">
        <p14:creationId xmlns:p14="http://schemas.microsoft.com/office/powerpoint/2010/main" val="1644254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Mit MSG können wir mehr lokale Merkmale extrahieren. Hier haben wir insgesamt 3 Skalen. Für jeden Skala erstellen wir eine Punktwolke.</a:t>
            </a:r>
          </a:p>
          <a:p>
            <a:r>
              <a:rPr lang="de-DE" dirty="0"/>
              <a:t>Wenn Wir eine Skalierung von 0,1 verwende, können wie lokale Merkmale nicht gut extrahieren. Besonders im zentralen Bereich, wo der Laserstrahl das O</a:t>
            </a:r>
            <a:r>
              <a:rPr lang="de-DE" altLang="zh-CN" dirty="0"/>
              <a:t>bjekt</a:t>
            </a:r>
            <a:r>
              <a:rPr lang="de-DE" dirty="0"/>
              <a:t> berührt. Deshalb verwenden wir MSG.</a:t>
            </a:r>
          </a:p>
          <a:p>
            <a:endParaRPr lang="de-DE" dirty="0"/>
          </a:p>
          <a:p>
            <a:r>
              <a:rPr lang="de-DE" dirty="0"/>
              <a:t>(Wenn die Dichte der Punktwolke sehr gering ist, bedeutet dies, dass es nicht genügend Punkte im Skala 0,035 gibt. An dieser Stelle wird die zweite Skala von 0,07 für die Extraktion lokaler Merkmale wichtig.</a:t>
            </a:r>
          </a:p>
          <a:p>
            <a:r>
              <a:rPr lang="de-DE" dirty="0"/>
              <a:t>Denn die Punkte sind gleichmäßig verteilt.</a:t>
            </a:r>
          </a:p>
          <a:p>
            <a:r>
              <a:rPr lang="de-DE" dirty="0"/>
              <a:t>Wir können uns vorstellen, dass die Anzahl der Punkte und Fläche direkt proportional sind. </a:t>
            </a:r>
          </a:p>
          <a:p>
            <a:r>
              <a:rPr lang="de-DE" dirty="0"/>
              <a:t>Mit dieser Gleichung können wir beide Radien berechnen.)</a:t>
            </a:r>
          </a:p>
        </p:txBody>
      </p:sp>
      <p:sp>
        <p:nvSpPr>
          <p:cNvPr id="4" name="灯片编号占位符 3"/>
          <p:cNvSpPr>
            <a:spLocks noGrp="1"/>
          </p:cNvSpPr>
          <p:nvPr>
            <p:ph type="sldNum" sz="quarter" idx="5"/>
          </p:nvPr>
        </p:nvSpPr>
        <p:spPr/>
        <p:txBody>
          <a:bodyPr/>
          <a:lstStyle/>
          <a:p>
            <a:fld id="{D0878CCC-E7E7-4CE1-84B5-5386CCBD09E8}" type="slidenum">
              <a:rPr lang="de-DE" smtClean="0"/>
              <a:t>18</a:t>
            </a:fld>
            <a:endParaRPr lang="de-DE"/>
          </a:p>
        </p:txBody>
      </p:sp>
    </p:spTree>
    <p:extLst>
      <p:ext uri="{BB962C8B-B14F-4D97-AF65-F5344CB8AC3E}">
        <p14:creationId xmlns:p14="http://schemas.microsoft.com/office/powerpoint/2010/main" val="2923004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Hier schauen wir ein Video, das unseren Prozess visualisiert.</a:t>
            </a:r>
          </a:p>
        </p:txBody>
      </p:sp>
      <p:sp>
        <p:nvSpPr>
          <p:cNvPr id="4" name="灯片编号占位符 3"/>
          <p:cNvSpPr>
            <a:spLocks noGrp="1"/>
          </p:cNvSpPr>
          <p:nvPr>
            <p:ph type="sldNum" sz="quarter" idx="5"/>
          </p:nvPr>
        </p:nvSpPr>
        <p:spPr/>
        <p:txBody>
          <a:bodyPr/>
          <a:lstStyle/>
          <a:p>
            <a:fld id="{D0878CCC-E7E7-4CE1-84B5-5386CCBD09E8}" type="slidenum">
              <a:rPr lang="de-DE" smtClean="0"/>
              <a:t>19</a:t>
            </a:fld>
            <a:endParaRPr lang="de-DE"/>
          </a:p>
        </p:txBody>
      </p:sp>
    </p:spTree>
    <p:extLst>
      <p:ext uri="{BB962C8B-B14F-4D97-AF65-F5344CB8AC3E}">
        <p14:creationId xmlns:p14="http://schemas.microsoft.com/office/powerpoint/2010/main" val="113105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Laser Scanner können 3D-Punktwolken von stationären Objekten erfassen. </a:t>
            </a:r>
          </a:p>
          <a:p>
            <a:r>
              <a:rPr lang="de-DE" b="0" i="0" dirty="0">
                <a:solidFill>
                  <a:srgbClr val="374151"/>
                </a:solidFill>
                <a:effectLst/>
                <a:latin typeface="Söhne"/>
              </a:rPr>
              <a:t>Der Scanner kann die Position und Größe eines Objekts bestimmen, indem er die Hin- und Rücklaufzeit des Lichtstrahls berechnet.</a:t>
            </a:r>
          </a:p>
          <a:p>
            <a:r>
              <a:rPr lang="de-DE" dirty="0"/>
              <a:t>TLS wird häufig im Bereich der Deformationsanalyse eingesetzt. In diesem Bereich benötigen wir ein sehr hohes Präzision.</a:t>
            </a:r>
            <a:endParaRPr lang="de-DE" b="0" i="0" dirty="0">
              <a:solidFill>
                <a:srgbClr val="374151"/>
              </a:solidFill>
              <a:effectLst/>
              <a:latin typeface="Söhne"/>
            </a:endParaRPr>
          </a:p>
          <a:p>
            <a:r>
              <a:rPr lang="de-DE" dirty="0"/>
              <a:t>Wie in der Abbildung gezeigt, besteht häufig eine Abweichung zwischen der von uns erfassten Punktwolke und der tatsächlichen Kontur des Objekt.</a:t>
            </a:r>
          </a:p>
          <a:p>
            <a:endParaRPr lang="de-DE" dirty="0"/>
          </a:p>
        </p:txBody>
      </p:sp>
      <p:sp>
        <p:nvSpPr>
          <p:cNvPr id="4" name="灯片编号占位符 3"/>
          <p:cNvSpPr>
            <a:spLocks noGrp="1"/>
          </p:cNvSpPr>
          <p:nvPr>
            <p:ph type="sldNum" sz="quarter" idx="5"/>
          </p:nvPr>
        </p:nvSpPr>
        <p:spPr/>
        <p:txBody>
          <a:bodyPr/>
          <a:lstStyle/>
          <a:p>
            <a:fld id="{D0878CCC-E7E7-4CE1-84B5-5386CCBD09E8}" type="slidenum">
              <a:rPr lang="de-DE" smtClean="0"/>
              <a:t>2</a:t>
            </a:fld>
            <a:endParaRPr lang="de-DE"/>
          </a:p>
        </p:txBody>
      </p:sp>
    </p:spTree>
    <p:extLst>
      <p:ext uri="{BB962C8B-B14F-4D97-AF65-F5344CB8AC3E}">
        <p14:creationId xmlns:p14="http://schemas.microsoft.com/office/powerpoint/2010/main" val="1993033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err="1"/>
              <a:t>Pointnet</a:t>
            </a:r>
            <a:r>
              <a:rPr lang="de-DE" dirty="0"/>
              <a:t> ist das Kernstück unserer Architektur. </a:t>
            </a:r>
          </a:p>
          <a:p>
            <a:r>
              <a:rPr lang="de-DE" dirty="0"/>
              <a:t>Das  </a:t>
            </a:r>
            <a:r>
              <a:rPr lang="de-DE" dirty="0" err="1"/>
              <a:t>Multilayer</a:t>
            </a:r>
            <a:r>
              <a:rPr lang="de-DE" dirty="0"/>
              <a:t> </a:t>
            </a:r>
            <a:r>
              <a:rPr lang="de-DE" dirty="0" err="1"/>
              <a:t>Perceptron</a:t>
            </a:r>
            <a:r>
              <a:rPr lang="de-DE" dirty="0"/>
              <a:t> wird in </a:t>
            </a:r>
            <a:r>
              <a:rPr lang="de-DE" dirty="0" err="1"/>
              <a:t>PointNet</a:t>
            </a:r>
            <a:r>
              <a:rPr lang="de-DE" dirty="0"/>
              <a:t> zweimal verwendet. Eigentlich ist MLP ein FCNN.</a:t>
            </a:r>
          </a:p>
          <a:p>
            <a:r>
              <a:rPr lang="de-DE" dirty="0"/>
              <a:t>Beim ersten Mal wird ein MLP verwendet, um der Merkmale zu verstärken.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Punkte sind in einer Punktwolke ungeordnet. Dies bedeutet, dass wir symmetrische Funktionen für Punktwolken verwenden können. Anschließend werden die von diesen MLPs gelernten Merkmale durch eine symmetrische Funktion g (Maximum Pooling) zu einem globalen Merkmalsvektor zusammengefasst.</a:t>
            </a:r>
          </a:p>
          <a:p>
            <a:r>
              <a:rPr lang="de-DE" dirty="0"/>
              <a:t>Beim </a:t>
            </a:r>
            <a:r>
              <a:rPr lang="de-DE" altLang="zh-CN" dirty="0"/>
              <a:t>zweit</a:t>
            </a:r>
            <a:r>
              <a:rPr lang="de-DE" dirty="0"/>
              <a:t>en Mal wird ein MLP verwendet, um die Eingabemerkmal zu verkleinern. </a:t>
            </a:r>
          </a:p>
        </p:txBody>
      </p:sp>
      <p:sp>
        <p:nvSpPr>
          <p:cNvPr id="4" name="灯片编号占位符 3"/>
          <p:cNvSpPr>
            <a:spLocks noGrp="1"/>
          </p:cNvSpPr>
          <p:nvPr>
            <p:ph type="sldNum" sz="quarter" idx="5"/>
          </p:nvPr>
        </p:nvSpPr>
        <p:spPr/>
        <p:txBody>
          <a:bodyPr/>
          <a:lstStyle/>
          <a:p>
            <a:fld id="{D0878CCC-E7E7-4CE1-84B5-5386CCBD09E8}" type="slidenum">
              <a:rPr lang="de-DE" smtClean="0"/>
              <a:t>20</a:t>
            </a:fld>
            <a:endParaRPr lang="de-DE"/>
          </a:p>
        </p:txBody>
      </p:sp>
    </p:spTree>
    <p:extLst>
      <p:ext uri="{BB962C8B-B14F-4D97-AF65-F5344CB8AC3E}">
        <p14:creationId xmlns:p14="http://schemas.microsoft.com/office/powerpoint/2010/main" val="1600564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Hier zeige ich Ihnen etwas Einzelheiten über </a:t>
            </a:r>
            <a:r>
              <a:rPr lang="de-DE" dirty="0" err="1"/>
              <a:t>Pointnet</a:t>
            </a:r>
            <a:r>
              <a:rPr lang="de-DE" dirty="0"/>
              <a:t>. wir verwenden 3 </a:t>
            </a:r>
            <a:r>
              <a:rPr lang="de-DE" dirty="0" err="1"/>
              <a:t>Pointnet</a:t>
            </a:r>
            <a:r>
              <a:rPr lang="de-DE" dirty="0"/>
              <a:t>, um geometrische Merkmale zu extrahieren. Dann werden diese Merkmale zusammengefügt.</a:t>
            </a:r>
          </a:p>
        </p:txBody>
      </p:sp>
      <p:sp>
        <p:nvSpPr>
          <p:cNvPr id="4" name="灯片编号占位符 3"/>
          <p:cNvSpPr>
            <a:spLocks noGrp="1"/>
          </p:cNvSpPr>
          <p:nvPr>
            <p:ph type="sldNum" sz="quarter" idx="5"/>
          </p:nvPr>
        </p:nvSpPr>
        <p:spPr/>
        <p:txBody>
          <a:bodyPr/>
          <a:lstStyle/>
          <a:p>
            <a:fld id="{D0878CCC-E7E7-4CE1-84B5-5386CCBD09E8}" type="slidenum">
              <a:rPr lang="de-DE" smtClean="0"/>
              <a:t>21</a:t>
            </a:fld>
            <a:endParaRPr lang="de-DE"/>
          </a:p>
        </p:txBody>
      </p:sp>
    </p:spTree>
    <p:extLst>
      <p:ext uri="{BB962C8B-B14F-4D97-AF65-F5344CB8AC3E}">
        <p14:creationId xmlns:p14="http://schemas.microsoft.com/office/powerpoint/2010/main" val="385783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Im letzten Schritt geben wir die Merkmale in MLP ein. Sie können aus diesen komplexen Merkmalen lernen und Vorhersagen machen.</a:t>
            </a:r>
          </a:p>
        </p:txBody>
      </p:sp>
      <p:sp>
        <p:nvSpPr>
          <p:cNvPr id="4" name="灯片编号占位符 3"/>
          <p:cNvSpPr>
            <a:spLocks noGrp="1"/>
          </p:cNvSpPr>
          <p:nvPr>
            <p:ph type="sldNum" sz="quarter" idx="5"/>
          </p:nvPr>
        </p:nvSpPr>
        <p:spPr/>
        <p:txBody>
          <a:bodyPr/>
          <a:lstStyle/>
          <a:p>
            <a:fld id="{D0878CCC-E7E7-4CE1-84B5-5386CCBD09E8}" type="slidenum">
              <a:rPr lang="de-DE" smtClean="0"/>
              <a:t>22</a:t>
            </a:fld>
            <a:endParaRPr lang="de-DE"/>
          </a:p>
        </p:txBody>
      </p:sp>
    </p:spTree>
    <p:extLst>
      <p:ext uri="{BB962C8B-B14F-4D97-AF65-F5344CB8AC3E}">
        <p14:creationId xmlns:p14="http://schemas.microsoft.com/office/powerpoint/2010/main" val="1019985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In </a:t>
            </a:r>
            <a:r>
              <a:rPr lang="de-DE" dirty="0" err="1"/>
              <a:t>Modeltraing</a:t>
            </a:r>
            <a:r>
              <a:rPr lang="de-DE" dirty="0"/>
              <a:t> benutzen wir </a:t>
            </a:r>
            <a:r>
              <a:rPr lang="de-DE" dirty="0" err="1"/>
              <a:t>Kfold</a:t>
            </a:r>
            <a:r>
              <a:rPr lang="de-DE" dirty="0"/>
              <a:t> </a:t>
            </a:r>
            <a:r>
              <a:rPr lang="de-DE" dirty="0" err="1"/>
              <a:t>cross</a:t>
            </a:r>
            <a:r>
              <a:rPr lang="de-DE" dirty="0"/>
              <a:t>-validation.</a:t>
            </a:r>
          </a:p>
          <a:p>
            <a:r>
              <a:rPr lang="de-DE" dirty="0"/>
              <a:t>Der Ablauf der K-</a:t>
            </a:r>
            <a:r>
              <a:rPr lang="de-DE" dirty="0" err="1"/>
              <a:t>Fold</a:t>
            </a:r>
            <a:r>
              <a:rPr lang="de-DE" dirty="0"/>
              <a:t>-Kreuzvalidierungsmethode ist in der Abbildung dargestellt.</a:t>
            </a:r>
          </a:p>
          <a:p>
            <a:r>
              <a:rPr lang="de-DE" dirty="0"/>
              <a:t>Zunächst wird der </a:t>
            </a:r>
            <a:r>
              <a:rPr lang="de-DE" dirty="0" err="1"/>
              <a:t>Datenssatz</a:t>
            </a:r>
            <a:r>
              <a:rPr lang="de-DE" dirty="0"/>
              <a:t> in zwei Teile unterteilt: den Trainingssatz und den Testsatz. </a:t>
            </a:r>
          </a:p>
          <a:p>
            <a:r>
              <a:rPr lang="de-DE" dirty="0"/>
              <a:t> </a:t>
            </a:r>
          </a:p>
          <a:p>
            <a:r>
              <a:rPr lang="de-DE" dirty="0"/>
              <a:t>Dann werden die Trainingsdaten nach dem Zufallsprinzip in K gleiche Teile aufgeteilt. Ein Teil ist für die Modellauswahl und die restlichen K-1 Teile ist für das Training des Modells. Durch das Training von K Kombinationen erhalten wir K Modelle. Schließlich werden diese K Modelle zur Vorhersage der Testdaten verwendet, und der Durchschnitt der Vorhersagen der K Modelle wird als Endergebnis verwendet. Auf diese Weise werden die Daten des Trainingssatzes vollständig genutzt.</a:t>
            </a:r>
          </a:p>
        </p:txBody>
      </p:sp>
      <p:sp>
        <p:nvSpPr>
          <p:cNvPr id="4" name="灯片编号占位符 3"/>
          <p:cNvSpPr>
            <a:spLocks noGrp="1"/>
          </p:cNvSpPr>
          <p:nvPr>
            <p:ph type="sldNum" sz="quarter" idx="5"/>
          </p:nvPr>
        </p:nvSpPr>
        <p:spPr/>
        <p:txBody>
          <a:bodyPr/>
          <a:lstStyle/>
          <a:p>
            <a:fld id="{D0878CCC-E7E7-4CE1-84B5-5386CCBD09E8}" type="slidenum">
              <a:rPr lang="de-DE" smtClean="0"/>
              <a:t>23</a:t>
            </a:fld>
            <a:endParaRPr lang="de-DE"/>
          </a:p>
        </p:txBody>
      </p:sp>
    </p:spTree>
    <p:extLst>
      <p:ext uri="{BB962C8B-B14F-4D97-AF65-F5344CB8AC3E}">
        <p14:creationId xmlns:p14="http://schemas.microsoft.com/office/powerpoint/2010/main" val="1894646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Als nächstes analysieren wir die Leistung unseres Modells.</a:t>
            </a:r>
          </a:p>
        </p:txBody>
      </p:sp>
      <p:sp>
        <p:nvSpPr>
          <p:cNvPr id="4" name="灯片编号占位符 3"/>
          <p:cNvSpPr>
            <a:spLocks noGrp="1"/>
          </p:cNvSpPr>
          <p:nvPr>
            <p:ph type="sldNum" sz="quarter" idx="5"/>
          </p:nvPr>
        </p:nvSpPr>
        <p:spPr/>
        <p:txBody>
          <a:bodyPr/>
          <a:lstStyle/>
          <a:p>
            <a:fld id="{D0878CCC-E7E7-4CE1-84B5-5386CCBD09E8}" type="slidenum">
              <a:rPr lang="de-DE" smtClean="0"/>
              <a:t>24</a:t>
            </a:fld>
            <a:endParaRPr lang="de-DE"/>
          </a:p>
        </p:txBody>
      </p:sp>
    </p:spTree>
    <p:extLst>
      <p:ext uri="{BB962C8B-B14F-4D97-AF65-F5344CB8AC3E}">
        <p14:creationId xmlns:p14="http://schemas.microsoft.com/office/powerpoint/2010/main" val="209501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Nach Anwendung der K-</a:t>
            </a:r>
            <a:r>
              <a:rPr lang="de-DE" dirty="0" err="1"/>
              <a:t>Fold</a:t>
            </a:r>
            <a:r>
              <a:rPr lang="de-DE" dirty="0"/>
              <a:t> haben </a:t>
            </a:r>
            <a:r>
              <a:rPr lang="de-DE" dirty="0" err="1"/>
              <a:t>ReFC</a:t>
            </a:r>
            <a:r>
              <a:rPr lang="de-DE" dirty="0"/>
              <a:t> und </a:t>
            </a:r>
            <a:r>
              <a:rPr lang="de-DE" dirty="0" err="1"/>
              <a:t>RePN</a:t>
            </a:r>
            <a:r>
              <a:rPr lang="de-DE" dirty="0"/>
              <a:t> jeweils fünf Modelle erstellt.</a:t>
            </a:r>
          </a:p>
          <a:p>
            <a:r>
              <a:rPr lang="de-DE" dirty="0"/>
              <a:t>Die blauen Balken stellen die Werte der einzelnen Modellvorhersagen dar. Die grünen Balken stellen die Werte für die kombinierten Modellvorhersagen dar.( Die kombinierten Modellvorhersagen sind der Durchschnitt der Vorhersagen der fünf einzelnen Modelle. )</a:t>
            </a:r>
          </a:p>
          <a:p>
            <a:r>
              <a:rPr lang="de-DE" dirty="0"/>
              <a:t>Das kombinierte Modell haben eine bessere Vorhersagegenauigkeit. </a:t>
            </a:r>
          </a:p>
          <a:p>
            <a:r>
              <a:rPr lang="de-DE" dirty="0"/>
              <a:t>Die Unterschied ist noch nicht gut sichtbar.</a:t>
            </a:r>
          </a:p>
          <a:p>
            <a:r>
              <a:rPr lang="de-DE" dirty="0"/>
              <a:t> </a:t>
            </a:r>
          </a:p>
          <a:p>
            <a:r>
              <a:rPr lang="de-DE" dirty="0"/>
              <a:t>Die Abbildung zeigt die R2-Werte und RMSE für den Testsatz. </a:t>
            </a:r>
          </a:p>
          <a:p>
            <a:r>
              <a:rPr lang="de-DE" dirty="0"/>
              <a:t>Der R2-Wert können die Variabilität der Daten erklärt. Dabei bedeuten höhere Werte auf eine bessere Vorhersagegenauigkeit.</a:t>
            </a:r>
          </a:p>
          <a:p>
            <a:pPr algn="just"/>
            <a:r>
              <a:rPr lang="de-DE" dirty="0"/>
              <a:t>RMSE (Root Mean Square Error) ist ein Maß für die Differenz zwischen vorhergesagten und tatsächlichen Werten in den Daten. Dabei bedeuten niedrigere Werte auf eine bessere Vorhersagegenauigkeit.</a:t>
            </a:r>
          </a:p>
          <a:p>
            <a:endParaRPr lang="de-DE" dirty="0"/>
          </a:p>
          <a:p>
            <a:r>
              <a:rPr lang="de-DE" dirty="0"/>
              <a:t>Der Vergleich zeigt, dass </a:t>
            </a:r>
            <a:r>
              <a:rPr lang="de-DE" dirty="0" err="1"/>
              <a:t>RePN</a:t>
            </a:r>
            <a:r>
              <a:rPr lang="de-DE" dirty="0"/>
              <a:t> eine höhere Vorhersagegenauigkeit hat.</a:t>
            </a:r>
          </a:p>
        </p:txBody>
      </p:sp>
      <p:sp>
        <p:nvSpPr>
          <p:cNvPr id="4" name="灯片编号占位符 3"/>
          <p:cNvSpPr>
            <a:spLocks noGrp="1"/>
          </p:cNvSpPr>
          <p:nvPr>
            <p:ph type="sldNum" sz="quarter" idx="5"/>
          </p:nvPr>
        </p:nvSpPr>
        <p:spPr/>
        <p:txBody>
          <a:bodyPr/>
          <a:lstStyle/>
          <a:p>
            <a:fld id="{D0878CCC-E7E7-4CE1-84B5-5386CCBD09E8}" type="slidenum">
              <a:rPr lang="de-DE" smtClean="0"/>
              <a:t>25</a:t>
            </a:fld>
            <a:endParaRPr lang="de-DE"/>
          </a:p>
        </p:txBody>
      </p:sp>
    </p:spTree>
    <p:extLst>
      <p:ext uri="{BB962C8B-B14F-4D97-AF65-F5344CB8AC3E}">
        <p14:creationId xmlns:p14="http://schemas.microsoft.com/office/powerpoint/2010/main" val="1884412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err="1"/>
              <a:t>XGBoost</a:t>
            </a:r>
            <a:r>
              <a:rPr lang="de-DE" dirty="0"/>
              <a:t> (Extreme Gradient </a:t>
            </a:r>
            <a:r>
              <a:rPr lang="de-DE" dirty="0" err="1"/>
              <a:t>Boosting</a:t>
            </a:r>
            <a:r>
              <a:rPr lang="de-DE" dirty="0"/>
              <a:t>) eine effiziente traditionelle Regressionsmethode des maschinellen Lernens.</a:t>
            </a:r>
          </a:p>
          <a:p>
            <a:r>
              <a:rPr lang="de-DE" dirty="0"/>
              <a:t>Wir zeigen die Leistung der 3 Modelle in einem Boxplot.</a:t>
            </a:r>
          </a:p>
          <a:p>
            <a:r>
              <a:rPr lang="de-DE" dirty="0"/>
              <a:t>Es ist klar, dass unser </a:t>
            </a:r>
            <a:r>
              <a:rPr lang="de-DE" dirty="0" err="1"/>
              <a:t>R</a:t>
            </a:r>
            <a:r>
              <a:rPr lang="de-DE" altLang="zh-CN" dirty="0" err="1"/>
              <a:t>e</a:t>
            </a:r>
            <a:r>
              <a:rPr lang="de-DE" dirty="0" err="1"/>
              <a:t>PN</a:t>
            </a:r>
            <a:r>
              <a:rPr lang="de-DE" dirty="0"/>
              <a:t>-Modell sowohl beim R2 als auch beim RMSE gut Leistung haben.</a:t>
            </a:r>
          </a:p>
        </p:txBody>
      </p:sp>
      <p:sp>
        <p:nvSpPr>
          <p:cNvPr id="4" name="灯片编号占位符 3"/>
          <p:cNvSpPr>
            <a:spLocks noGrp="1"/>
          </p:cNvSpPr>
          <p:nvPr>
            <p:ph type="sldNum" sz="quarter" idx="5"/>
          </p:nvPr>
        </p:nvSpPr>
        <p:spPr/>
        <p:txBody>
          <a:bodyPr/>
          <a:lstStyle/>
          <a:p>
            <a:fld id="{D0878CCC-E7E7-4CE1-84B5-5386CCBD09E8}" type="slidenum">
              <a:rPr lang="de-DE" smtClean="0"/>
              <a:t>26</a:t>
            </a:fld>
            <a:endParaRPr lang="de-DE"/>
          </a:p>
        </p:txBody>
      </p:sp>
    </p:spTree>
    <p:extLst>
      <p:ext uri="{BB962C8B-B14F-4D97-AF65-F5344CB8AC3E}">
        <p14:creationId xmlns:p14="http://schemas.microsoft.com/office/powerpoint/2010/main" val="2562961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Wir haben die Testdaten anhand der Vorhersagen des </a:t>
            </a:r>
            <a:r>
              <a:rPr lang="de-DE" dirty="0" err="1"/>
              <a:t>RePN</a:t>
            </a:r>
            <a:r>
              <a:rPr lang="de-DE" dirty="0"/>
              <a:t>-Modells kalibriert.</a:t>
            </a:r>
          </a:p>
          <a:p>
            <a:r>
              <a:rPr lang="de-DE" dirty="0"/>
              <a:t>Die Kalibrierungsergebnisse folgen einer Normalverteilung. </a:t>
            </a:r>
          </a:p>
          <a:p>
            <a:pPr algn="just"/>
            <a:r>
              <a:rPr lang="de-DE" dirty="0"/>
              <a:t>Nach dem Kalibrierungsprozesses wurden der Durchschnittswert der </a:t>
            </a:r>
            <a:r>
              <a:rPr lang="de-DE" dirty="0" err="1"/>
              <a:t>Distanzsresiduen</a:t>
            </a:r>
            <a:r>
              <a:rPr lang="de-DE" dirty="0"/>
              <a:t> um 98% reduziert. Die Standardabweichung wurden um 49% reduziert.</a:t>
            </a:r>
          </a:p>
        </p:txBody>
      </p:sp>
      <p:sp>
        <p:nvSpPr>
          <p:cNvPr id="4" name="灯片编号占位符 3"/>
          <p:cNvSpPr>
            <a:spLocks noGrp="1"/>
          </p:cNvSpPr>
          <p:nvPr>
            <p:ph type="sldNum" sz="quarter" idx="5"/>
          </p:nvPr>
        </p:nvSpPr>
        <p:spPr/>
        <p:txBody>
          <a:bodyPr/>
          <a:lstStyle/>
          <a:p>
            <a:fld id="{D0878CCC-E7E7-4CE1-84B5-5386CCBD09E8}" type="slidenum">
              <a:rPr lang="de-DE" smtClean="0"/>
              <a:t>27</a:t>
            </a:fld>
            <a:endParaRPr lang="de-DE"/>
          </a:p>
        </p:txBody>
      </p:sp>
    </p:spTree>
    <p:extLst>
      <p:ext uri="{BB962C8B-B14F-4D97-AF65-F5344CB8AC3E}">
        <p14:creationId xmlns:p14="http://schemas.microsoft.com/office/powerpoint/2010/main" val="2804862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Insgesamt zeigen wir, dass Deep Learning die Modellierung der Unsicherheit beim statischen Laserscanning sehr gut leisten kann. Verglichen mit der traditionellen maschinellen Lernmethode </a:t>
            </a:r>
            <a:r>
              <a:rPr lang="de-DE" dirty="0" err="1"/>
              <a:t>XGBoost</a:t>
            </a:r>
            <a:r>
              <a:rPr lang="de-DE" dirty="0"/>
              <a:t> hat unser </a:t>
            </a:r>
            <a:r>
              <a:rPr lang="de-DE" dirty="0" err="1"/>
              <a:t>RePN</a:t>
            </a:r>
            <a:r>
              <a:rPr lang="de-DE" dirty="0"/>
              <a:t> eine bessere Vorhersagegenauigkeit.</a:t>
            </a:r>
          </a:p>
          <a:p>
            <a:r>
              <a:rPr lang="de-DE" dirty="0"/>
              <a:t>Sie verfügt über bessere Verallgemeinerungsfähigkeiten und zeigt gute Leistungen angesichts neuer und ungesehener Daten.</a:t>
            </a:r>
          </a:p>
          <a:p>
            <a:r>
              <a:rPr lang="de-DE" dirty="0"/>
              <a:t>Sie verfügt über bessere Robustheit und zeigt gute Leistungen angesichts Rauschen in den Eingabedaten, fehlende Daten und Ausreißer .</a:t>
            </a:r>
          </a:p>
          <a:p>
            <a:r>
              <a:rPr lang="de-DE" dirty="0"/>
              <a:t>Und Sie können die Punktwolke direkt analysieren.</a:t>
            </a:r>
          </a:p>
          <a:p>
            <a:endParaRPr lang="de-DE" dirty="0"/>
          </a:p>
          <a:p>
            <a:endParaRPr lang="de-DE" dirty="0"/>
          </a:p>
          <a:p>
            <a:r>
              <a:rPr lang="de-DE" dirty="0"/>
              <a:t>(Das einzige Problem ist die Kostenberechnung.)</a:t>
            </a:r>
          </a:p>
        </p:txBody>
      </p:sp>
      <p:sp>
        <p:nvSpPr>
          <p:cNvPr id="4" name="灯片编号占位符 3"/>
          <p:cNvSpPr>
            <a:spLocks noGrp="1"/>
          </p:cNvSpPr>
          <p:nvPr>
            <p:ph type="sldNum" sz="quarter" idx="5"/>
          </p:nvPr>
        </p:nvSpPr>
        <p:spPr/>
        <p:txBody>
          <a:bodyPr/>
          <a:lstStyle/>
          <a:p>
            <a:fld id="{D0878CCC-E7E7-4CE1-84B5-5386CCBD09E8}" type="slidenum">
              <a:rPr lang="de-DE" smtClean="0"/>
              <a:t>28</a:t>
            </a:fld>
            <a:endParaRPr lang="de-DE"/>
          </a:p>
        </p:txBody>
      </p:sp>
    </p:spTree>
    <p:extLst>
      <p:ext uri="{BB962C8B-B14F-4D97-AF65-F5344CB8AC3E}">
        <p14:creationId xmlns:p14="http://schemas.microsoft.com/office/powerpoint/2010/main" val="2911995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de-DE" dirty="0"/>
          </a:p>
        </p:txBody>
      </p:sp>
      <p:sp>
        <p:nvSpPr>
          <p:cNvPr id="4" name="灯片编号占位符 3"/>
          <p:cNvSpPr>
            <a:spLocks noGrp="1"/>
          </p:cNvSpPr>
          <p:nvPr>
            <p:ph type="sldNum" sz="quarter" idx="5"/>
          </p:nvPr>
        </p:nvSpPr>
        <p:spPr/>
        <p:txBody>
          <a:bodyPr/>
          <a:lstStyle/>
          <a:p>
            <a:fld id="{D0878CCC-E7E7-4CE1-84B5-5386CCBD09E8}" type="slidenum">
              <a:rPr lang="de-DE" smtClean="0"/>
              <a:t>29</a:t>
            </a:fld>
            <a:endParaRPr lang="de-DE"/>
          </a:p>
        </p:txBody>
      </p:sp>
    </p:spTree>
    <p:extLst>
      <p:ext uri="{BB962C8B-B14F-4D97-AF65-F5344CB8AC3E}">
        <p14:creationId xmlns:p14="http://schemas.microsoft.com/office/powerpoint/2010/main" val="4198652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Wodurch wird diese Abweichung verursacht?</a:t>
            </a:r>
          </a:p>
          <a:p>
            <a:r>
              <a:rPr lang="de-DE" dirty="0"/>
              <a:t>Bei der TLS gibt es zwei Arten von Unsicherheit.</a:t>
            </a:r>
          </a:p>
          <a:p>
            <a:r>
              <a:rPr lang="de-DE" dirty="0"/>
              <a:t>Eine davon ist die interne Unsicherheit, die durch den Mechanismus verursacht wird.</a:t>
            </a:r>
          </a:p>
          <a:p>
            <a:r>
              <a:rPr lang="de-DE" dirty="0"/>
              <a:t>Die andere ist die externe Unsicherheit, die durch Atmosphärische Bedingungen, Objekteigenschaften und Scan-geometrie verursacht wird.</a:t>
            </a:r>
          </a:p>
          <a:p>
            <a:r>
              <a:rPr lang="de-DE" dirty="0"/>
              <a:t>Wir sind darauf spezialisiert, Unsicherheit zu modellieren, die durch die Scan-</a:t>
            </a:r>
            <a:r>
              <a:rPr lang="de-DE" dirty="0" err="1"/>
              <a:t>Geomertrie</a:t>
            </a:r>
            <a:r>
              <a:rPr lang="de-DE" dirty="0"/>
              <a:t> verursacht werden.</a:t>
            </a:r>
          </a:p>
        </p:txBody>
      </p:sp>
      <p:sp>
        <p:nvSpPr>
          <p:cNvPr id="4" name="灯片编号占位符 3"/>
          <p:cNvSpPr>
            <a:spLocks noGrp="1"/>
          </p:cNvSpPr>
          <p:nvPr>
            <p:ph type="sldNum" sz="quarter" idx="5"/>
          </p:nvPr>
        </p:nvSpPr>
        <p:spPr/>
        <p:txBody>
          <a:bodyPr/>
          <a:lstStyle/>
          <a:p>
            <a:fld id="{D0878CCC-E7E7-4CE1-84B5-5386CCBD09E8}" type="slidenum">
              <a:rPr lang="de-DE" smtClean="0"/>
              <a:t>3</a:t>
            </a:fld>
            <a:endParaRPr lang="de-DE"/>
          </a:p>
        </p:txBody>
      </p:sp>
    </p:spTree>
    <p:extLst>
      <p:ext uri="{BB962C8B-B14F-4D97-AF65-F5344CB8AC3E}">
        <p14:creationId xmlns:p14="http://schemas.microsoft.com/office/powerpoint/2010/main" val="183869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Das Verfahren ist in der Abbildung dargestellt. Iteration 1 beginnt mit der Auswahl eines Startpunktes ①, der in der Regel zufällig gewählt wird. In Iteration 2 wird der nachfolgende Punkt ② auf der Grundlage des verbleibenden Abstands zu dem zuvor ausgewählten Punkt ① bestimmt, wobei der Punkt mit dem größten Abstand gewählt wird. In Iteration 3 werden zunächst die Abstände der verbleibenden Punkte zu den zuvor ausgewählten Punkten ① und ② berechnet, und der größere dieser Abstände wird verworfen. Dann wird der nachfolgende Punkt ③ mit dem größten Abstand (ausgewählt aus allen verbleibenden Abständen) gewählt. Dieser iterative Auswahlprozess wird so lange fortgesetzt, bis die erforderliche Anzahl von Punkten erreicht ist oder ein bestimmter Schwellenwert für die Erfassungsrate erreicht ist.</a:t>
            </a:r>
          </a:p>
        </p:txBody>
      </p:sp>
      <p:sp>
        <p:nvSpPr>
          <p:cNvPr id="4" name="灯片编号占位符 3"/>
          <p:cNvSpPr>
            <a:spLocks noGrp="1"/>
          </p:cNvSpPr>
          <p:nvPr>
            <p:ph type="sldNum" sz="quarter" idx="5"/>
          </p:nvPr>
        </p:nvSpPr>
        <p:spPr/>
        <p:txBody>
          <a:bodyPr/>
          <a:lstStyle/>
          <a:p>
            <a:fld id="{D0878CCC-E7E7-4CE1-84B5-5386CCBD09E8}" type="slidenum">
              <a:rPr lang="de-DE" smtClean="0"/>
              <a:t>30</a:t>
            </a:fld>
            <a:endParaRPr lang="de-DE"/>
          </a:p>
        </p:txBody>
      </p:sp>
    </p:spTree>
    <p:extLst>
      <p:ext uri="{BB962C8B-B14F-4D97-AF65-F5344CB8AC3E}">
        <p14:creationId xmlns:p14="http://schemas.microsoft.com/office/powerpoint/2010/main" val="2688988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unebenen Oberflächen (Erhebungen und Vertiefungen)</a:t>
            </a:r>
          </a:p>
          <a:p>
            <a:r>
              <a:rPr lang="de-DE" dirty="0"/>
              <a:t>Unser Kugelbereich sollte größer sein als der unebene Bereich.</a:t>
            </a:r>
          </a:p>
          <a:p>
            <a:r>
              <a:rPr lang="de-DE" dirty="0"/>
              <a:t>Diese roten Kreise haben einen Radius von 0,1 mm. </a:t>
            </a:r>
          </a:p>
          <a:p>
            <a:r>
              <a:rPr lang="de-DE" dirty="0"/>
              <a:t>Wenn wir einen kleinen Radius annehmen (diese beiden blauen Kreise) und in diese Richtung schauen, erhalten wir diese. Diese beiden Bilder sehen unterschiedlich aus. Aber wenn wir es aus dieser Richtung betrachten, erhalten wir etwas Ähnliches wie das hier.</a:t>
            </a:r>
          </a:p>
          <a:p>
            <a:r>
              <a:rPr lang="de-DE" dirty="0"/>
              <a:t>Von hier bis hier können wir dies durch geometrische Transformationen erreichen.</a:t>
            </a:r>
          </a:p>
          <a:p>
            <a:r>
              <a:rPr lang="de-DE" dirty="0"/>
              <a:t>Und Punktwolken haben genau eine wichtige Eigenschaft: Invarianz unter geometrischen Transformationen. Das heißt, wenn der Radius zu klein ist, können wir nicht zwischen den beiden Regionen unterscheiden.</a:t>
            </a:r>
          </a:p>
          <a:p>
            <a:r>
              <a:rPr lang="de-DE" dirty="0"/>
              <a:t>Ein zu großer Radius ist natürlich nicht notwendig, er würde unseren Rechenaufwand erhöhen.</a:t>
            </a:r>
          </a:p>
          <a:p>
            <a:endParaRPr lang="de-DE" dirty="0"/>
          </a:p>
        </p:txBody>
      </p:sp>
      <p:sp>
        <p:nvSpPr>
          <p:cNvPr id="4" name="灯片编号占位符 3"/>
          <p:cNvSpPr>
            <a:spLocks noGrp="1"/>
          </p:cNvSpPr>
          <p:nvPr>
            <p:ph type="sldNum" sz="quarter" idx="5"/>
          </p:nvPr>
        </p:nvSpPr>
        <p:spPr/>
        <p:txBody>
          <a:bodyPr/>
          <a:lstStyle/>
          <a:p>
            <a:fld id="{D0878CCC-E7E7-4CE1-84B5-5386CCBD09E8}" type="slidenum">
              <a:rPr lang="de-DE" smtClean="0"/>
              <a:t>31</a:t>
            </a:fld>
            <a:endParaRPr lang="de-DE"/>
          </a:p>
        </p:txBody>
      </p:sp>
    </p:spTree>
    <p:extLst>
      <p:ext uri="{BB962C8B-B14F-4D97-AF65-F5344CB8AC3E}">
        <p14:creationId xmlns:p14="http://schemas.microsoft.com/office/powerpoint/2010/main" val="2957368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Der Ablauf der Holdout-Kreuzvalidierungsmethode ist in der Abbildung dargestellt. Bei der Methode wird der ursprüngliche Trainingssatz in drei Teile unterteilt: den Trainingssatz, den Validierungssatz und den Testsatz. </a:t>
            </a:r>
          </a:p>
          <a:p>
            <a:r>
              <a:rPr lang="de-DE" dirty="0"/>
              <a:t>Der Trainingssatz wird für das Training des Modells verwendet. </a:t>
            </a:r>
          </a:p>
          <a:p>
            <a:r>
              <a:rPr lang="de-DE" dirty="0"/>
              <a:t>Und der Validierungssatz wird für die Modellauswahl verwendet. </a:t>
            </a:r>
          </a:p>
          <a:p>
            <a:r>
              <a:rPr lang="de-DE" dirty="0"/>
              <a:t>Der Testsatz werden für die abschließende Validierung der Modellleistung verwendet. </a:t>
            </a:r>
          </a:p>
          <a:p>
            <a:r>
              <a:rPr lang="de-DE" dirty="0"/>
              <a:t>(Er wird weder bei der Modellschulung noch bei der Modellauswahl verwendet wird. Für das Modell ist es unbekannte Daten für das Modell. </a:t>
            </a:r>
            <a:r>
              <a:rPr lang="en-US" dirty="0"/>
              <a:t>)</a:t>
            </a:r>
            <a:endParaRPr lang="de-DE" dirty="0"/>
          </a:p>
        </p:txBody>
      </p:sp>
      <p:sp>
        <p:nvSpPr>
          <p:cNvPr id="4" name="灯片编号占位符 3"/>
          <p:cNvSpPr>
            <a:spLocks noGrp="1"/>
          </p:cNvSpPr>
          <p:nvPr>
            <p:ph type="sldNum" sz="quarter" idx="5"/>
          </p:nvPr>
        </p:nvSpPr>
        <p:spPr/>
        <p:txBody>
          <a:bodyPr/>
          <a:lstStyle/>
          <a:p>
            <a:fld id="{D0878CCC-E7E7-4CE1-84B5-5386CCBD09E8}" type="slidenum">
              <a:rPr lang="de-DE" smtClean="0"/>
              <a:t>32</a:t>
            </a:fld>
            <a:endParaRPr lang="de-DE"/>
          </a:p>
        </p:txBody>
      </p:sp>
    </p:spTree>
    <p:extLst>
      <p:ext uri="{BB962C8B-B14F-4D97-AF65-F5344CB8AC3E}">
        <p14:creationId xmlns:p14="http://schemas.microsoft.com/office/powerpoint/2010/main" val="1933682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Die Abbildung zeigt, dass die vorhergesagten Residuen gut mit den tatsächlichen Residuen übereinstimmen und einem linearen Trend folgen.</a:t>
            </a:r>
          </a:p>
        </p:txBody>
      </p:sp>
      <p:sp>
        <p:nvSpPr>
          <p:cNvPr id="4" name="灯片编号占位符 3"/>
          <p:cNvSpPr>
            <a:spLocks noGrp="1"/>
          </p:cNvSpPr>
          <p:nvPr>
            <p:ph type="sldNum" sz="quarter" idx="5"/>
          </p:nvPr>
        </p:nvSpPr>
        <p:spPr/>
        <p:txBody>
          <a:bodyPr/>
          <a:lstStyle/>
          <a:p>
            <a:fld id="{D0878CCC-E7E7-4CE1-84B5-5386CCBD09E8}" type="slidenum">
              <a:rPr lang="de-DE" smtClean="0"/>
              <a:t>33</a:t>
            </a:fld>
            <a:endParaRPr lang="de-DE"/>
          </a:p>
        </p:txBody>
      </p:sp>
    </p:spTree>
    <p:extLst>
      <p:ext uri="{BB962C8B-B14F-4D97-AF65-F5344CB8AC3E}">
        <p14:creationId xmlns:p14="http://schemas.microsoft.com/office/powerpoint/2010/main" val="401068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Hier zeige ich Ihnen etwas Einzelheiten über </a:t>
            </a:r>
            <a:r>
              <a:rPr lang="de-DE" dirty="0" err="1"/>
              <a:t>Pointnet</a:t>
            </a:r>
            <a:r>
              <a:rPr lang="de-DE" dirty="0"/>
              <a:t>. wir verwenden 3 </a:t>
            </a:r>
            <a:r>
              <a:rPr lang="de-DE" dirty="0" err="1"/>
              <a:t>Pointnet</a:t>
            </a:r>
            <a:r>
              <a:rPr lang="de-DE" dirty="0"/>
              <a:t>, um geometrische Merkmale zu extrahieren. Dann werden diese Merkmale zusammengefügt.</a:t>
            </a:r>
          </a:p>
        </p:txBody>
      </p:sp>
      <p:sp>
        <p:nvSpPr>
          <p:cNvPr id="4" name="灯片编号占位符 3"/>
          <p:cNvSpPr>
            <a:spLocks noGrp="1"/>
          </p:cNvSpPr>
          <p:nvPr>
            <p:ph type="sldNum" sz="quarter" idx="5"/>
          </p:nvPr>
        </p:nvSpPr>
        <p:spPr/>
        <p:txBody>
          <a:bodyPr/>
          <a:lstStyle/>
          <a:p>
            <a:fld id="{D0878CCC-E7E7-4CE1-84B5-5386CCBD09E8}" type="slidenum">
              <a:rPr lang="de-DE" smtClean="0"/>
              <a:t>34</a:t>
            </a:fld>
            <a:endParaRPr lang="de-DE"/>
          </a:p>
        </p:txBody>
      </p:sp>
    </p:spTree>
    <p:extLst>
      <p:ext uri="{BB962C8B-B14F-4D97-AF65-F5344CB8AC3E}">
        <p14:creationId xmlns:p14="http://schemas.microsoft.com/office/powerpoint/2010/main" val="2855353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D</a:t>
            </a:r>
            <a:r>
              <a:rPr lang="de-DE" altLang="zh-CN" dirty="0"/>
              <a:t>ies ist der von uns verwendete Laserscanner. (Z+F </a:t>
            </a:r>
            <a:r>
              <a:rPr lang="de-DE" altLang="zh-CN" dirty="0" err="1"/>
              <a:t>Imager</a:t>
            </a:r>
            <a:r>
              <a:rPr lang="de-DE" altLang="zh-CN" dirty="0"/>
              <a:t> 5016)</a:t>
            </a:r>
          </a:p>
          <a:p>
            <a:r>
              <a:rPr lang="de-DE" dirty="0"/>
              <a:t>Sie hat einen sehr hohe Präzision.</a:t>
            </a:r>
          </a:p>
          <a:p>
            <a:r>
              <a:rPr lang="de-DE" dirty="0"/>
              <a:t>Hier haben wir ein Koordinatensystem mit der unteren linken Ecke als Nullpunkt erstellt. D</a:t>
            </a:r>
            <a:r>
              <a:rPr lang="de-DE" altLang="zh-CN" dirty="0"/>
              <a:t>as ist unser Objekt. Dies sind die Standpunkte der Scanner. Wir sammeln Daten von verschiedenen Orten.</a:t>
            </a:r>
            <a:endParaRPr lang="de-DE" dirty="0"/>
          </a:p>
        </p:txBody>
      </p:sp>
      <p:sp>
        <p:nvSpPr>
          <p:cNvPr id="4" name="灯片编号占位符 3"/>
          <p:cNvSpPr>
            <a:spLocks noGrp="1"/>
          </p:cNvSpPr>
          <p:nvPr>
            <p:ph type="sldNum" sz="quarter" idx="5"/>
          </p:nvPr>
        </p:nvSpPr>
        <p:spPr/>
        <p:txBody>
          <a:bodyPr/>
          <a:lstStyle/>
          <a:p>
            <a:fld id="{D0878CCC-E7E7-4CE1-84B5-5386CCBD09E8}" type="slidenum">
              <a:rPr lang="de-DE" smtClean="0"/>
              <a:t>4</a:t>
            </a:fld>
            <a:endParaRPr lang="de-DE"/>
          </a:p>
        </p:txBody>
      </p:sp>
    </p:spTree>
    <p:extLst>
      <p:ext uri="{BB962C8B-B14F-4D97-AF65-F5344CB8AC3E}">
        <p14:creationId xmlns:p14="http://schemas.microsoft.com/office/powerpoint/2010/main" val="1467049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Die Gesamtzahl der Punkte sind circa 2,5 Millionen. Der Dichteunterschied zwischen den verschiedenen Scans ist sehr groß. </a:t>
            </a:r>
          </a:p>
          <a:p>
            <a:endParaRPr lang="de-DE" dirty="0"/>
          </a:p>
          <a:p>
            <a:r>
              <a:rPr lang="de-DE" dirty="0"/>
              <a:t>(Dies ist hauptsächlich auf den unterschiedlichen Dist</a:t>
            </a:r>
            <a:r>
              <a:rPr lang="de-DE" altLang="zh-CN" dirty="0"/>
              <a:t>anzen</a:t>
            </a:r>
            <a:r>
              <a:rPr lang="de-DE" dirty="0"/>
              <a:t> des Scanners zum Objekt zurückzuführen.)</a:t>
            </a:r>
          </a:p>
        </p:txBody>
      </p:sp>
      <p:sp>
        <p:nvSpPr>
          <p:cNvPr id="4" name="灯片编号占位符 3"/>
          <p:cNvSpPr>
            <a:spLocks noGrp="1"/>
          </p:cNvSpPr>
          <p:nvPr>
            <p:ph type="sldNum" sz="quarter" idx="5"/>
          </p:nvPr>
        </p:nvSpPr>
        <p:spPr/>
        <p:txBody>
          <a:bodyPr/>
          <a:lstStyle/>
          <a:p>
            <a:fld id="{D0878CCC-E7E7-4CE1-84B5-5386CCBD09E8}" type="slidenum">
              <a:rPr lang="de-DE" smtClean="0"/>
              <a:t>5</a:t>
            </a:fld>
            <a:endParaRPr lang="de-DE"/>
          </a:p>
        </p:txBody>
      </p:sp>
    </p:spTree>
    <p:extLst>
      <p:ext uri="{BB962C8B-B14F-4D97-AF65-F5344CB8AC3E}">
        <p14:creationId xmlns:p14="http://schemas.microsoft.com/office/powerpoint/2010/main" val="1394724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Wir haben dann unsere Daten (aus dem Labor) verwendet, um die Unsicherheit des TLS zu modellieren.</a:t>
            </a:r>
          </a:p>
          <a:p>
            <a:r>
              <a:rPr lang="de-DE" dirty="0"/>
              <a:t>Hier benutzen wir die </a:t>
            </a:r>
            <a:r>
              <a:rPr lang="de-DE" dirty="0" err="1"/>
              <a:t>Rückwärtsmodelierung</a:t>
            </a:r>
            <a:r>
              <a:rPr lang="de-DE" dirty="0"/>
              <a:t>. Die Distanz </a:t>
            </a:r>
            <a:r>
              <a:rPr lang="de-DE" dirty="0" err="1"/>
              <a:t>Residuls</a:t>
            </a:r>
            <a:r>
              <a:rPr lang="de-DE" dirty="0"/>
              <a:t> ist bekannt (Durch den Vergleich der Referenzpunktwolke). Dies Merkmal sind auch bekannt. Sie stehen im Zusammenhang mit </a:t>
            </a:r>
            <a:r>
              <a:rPr lang="de-DE" dirty="0" err="1"/>
              <a:t>Residuls</a:t>
            </a:r>
            <a:r>
              <a:rPr lang="de-DE" dirty="0"/>
              <a:t>. Wir trainieren ein Modell durch diese daten. Dieses Model können die </a:t>
            </a:r>
            <a:r>
              <a:rPr lang="de-DE" dirty="0" err="1"/>
              <a:t>Residuls</a:t>
            </a:r>
            <a:r>
              <a:rPr lang="de-DE" dirty="0"/>
              <a:t> vorhersagen aufgrund </a:t>
            </a:r>
            <a:r>
              <a:rPr lang="de-DE" altLang="zh-CN" dirty="0"/>
              <a:t>diese</a:t>
            </a:r>
            <a:r>
              <a:rPr lang="de-DE" dirty="0"/>
              <a:t>r Merkmale.</a:t>
            </a:r>
          </a:p>
        </p:txBody>
      </p:sp>
      <p:sp>
        <p:nvSpPr>
          <p:cNvPr id="4" name="灯片编号占位符 3"/>
          <p:cNvSpPr>
            <a:spLocks noGrp="1"/>
          </p:cNvSpPr>
          <p:nvPr>
            <p:ph type="sldNum" sz="quarter" idx="5"/>
          </p:nvPr>
        </p:nvSpPr>
        <p:spPr/>
        <p:txBody>
          <a:bodyPr/>
          <a:lstStyle/>
          <a:p>
            <a:fld id="{D0878CCC-E7E7-4CE1-84B5-5386CCBD09E8}" type="slidenum">
              <a:rPr lang="de-DE" smtClean="0"/>
              <a:t>6</a:t>
            </a:fld>
            <a:endParaRPr lang="de-DE"/>
          </a:p>
        </p:txBody>
      </p:sp>
    </p:spTree>
    <p:extLst>
      <p:ext uri="{BB962C8B-B14F-4D97-AF65-F5344CB8AC3E}">
        <p14:creationId xmlns:p14="http://schemas.microsoft.com/office/powerpoint/2010/main" val="4272061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Wir haben insgesamt zwei Architekturen mit Deep Learning geschaffen.</a:t>
            </a:r>
          </a:p>
          <a:p>
            <a:r>
              <a:rPr lang="de-DE" dirty="0"/>
              <a:t>Das eine ist das </a:t>
            </a:r>
            <a:r>
              <a:rPr lang="de-DE" dirty="0" err="1"/>
              <a:t>ReFC</a:t>
            </a:r>
            <a:r>
              <a:rPr lang="de-DE" dirty="0"/>
              <a:t> Model. Sie basiert auf Fully </a:t>
            </a:r>
            <a:r>
              <a:rPr lang="de-DE" dirty="0" err="1"/>
              <a:t>Connected</a:t>
            </a:r>
            <a:r>
              <a:rPr lang="de-DE" dirty="0"/>
              <a:t> </a:t>
            </a:r>
            <a:r>
              <a:rPr lang="de-DE" dirty="0" err="1"/>
              <a:t>Neural</a:t>
            </a:r>
            <a:r>
              <a:rPr lang="de-DE" dirty="0"/>
              <a:t> </a:t>
            </a:r>
            <a:r>
              <a:rPr lang="de-DE" dirty="0" err="1"/>
              <a:t>Netzwork</a:t>
            </a:r>
            <a:r>
              <a:rPr lang="de-DE" dirty="0"/>
              <a:t>.</a:t>
            </a:r>
          </a:p>
          <a:p>
            <a:r>
              <a:rPr lang="de-DE" dirty="0"/>
              <a:t>Das andere ist das </a:t>
            </a:r>
            <a:r>
              <a:rPr lang="de-DE" dirty="0" err="1"/>
              <a:t>RePN</a:t>
            </a:r>
            <a:r>
              <a:rPr lang="de-DE" dirty="0"/>
              <a:t> Model. </a:t>
            </a:r>
            <a:r>
              <a:rPr lang="de-DE" dirty="0" err="1"/>
              <a:t>RePN</a:t>
            </a:r>
            <a:r>
              <a:rPr lang="de-DE" dirty="0"/>
              <a:t> ist eine modifizierte Version von </a:t>
            </a:r>
            <a:r>
              <a:rPr lang="de-DE" dirty="0" err="1"/>
              <a:t>ReFC</a:t>
            </a:r>
            <a:r>
              <a:rPr lang="de-DE" dirty="0"/>
              <a:t>. Sie basiert auf </a:t>
            </a:r>
            <a:r>
              <a:rPr lang="de-DE" dirty="0" err="1"/>
              <a:t>Pointnet</a:t>
            </a:r>
            <a:r>
              <a:rPr lang="de-DE" dirty="0"/>
              <a:t>++.</a:t>
            </a:r>
          </a:p>
        </p:txBody>
      </p:sp>
      <p:sp>
        <p:nvSpPr>
          <p:cNvPr id="4" name="灯片编号占位符 3"/>
          <p:cNvSpPr>
            <a:spLocks noGrp="1"/>
          </p:cNvSpPr>
          <p:nvPr>
            <p:ph type="sldNum" sz="quarter" idx="5"/>
          </p:nvPr>
        </p:nvSpPr>
        <p:spPr/>
        <p:txBody>
          <a:bodyPr/>
          <a:lstStyle/>
          <a:p>
            <a:fld id="{D0878CCC-E7E7-4CE1-84B5-5386CCBD09E8}" type="slidenum">
              <a:rPr lang="de-DE" smtClean="0"/>
              <a:t>7</a:t>
            </a:fld>
            <a:endParaRPr lang="de-DE"/>
          </a:p>
        </p:txBody>
      </p:sp>
    </p:spTree>
    <p:extLst>
      <p:ext uri="{BB962C8B-B14F-4D97-AF65-F5344CB8AC3E}">
        <p14:creationId xmlns:p14="http://schemas.microsoft.com/office/powerpoint/2010/main" val="189711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de-DE" dirty="0"/>
              <a:t>Fully </a:t>
            </a:r>
            <a:r>
              <a:rPr lang="de-DE" dirty="0" err="1"/>
              <a:t>Connected</a:t>
            </a:r>
            <a:r>
              <a:rPr lang="de-DE" dirty="0"/>
              <a:t> </a:t>
            </a:r>
            <a:r>
              <a:rPr lang="de-DE" dirty="0" err="1"/>
              <a:t>Neural</a:t>
            </a:r>
            <a:r>
              <a:rPr lang="de-DE" dirty="0"/>
              <a:t> Network.</a:t>
            </a:r>
          </a:p>
          <a:p>
            <a:pPr algn="just"/>
            <a:r>
              <a:rPr lang="de-DE" dirty="0"/>
              <a:t>In FCNN ist jeder Knoten in einer Schicht mit jedem Knoten in der nächsten Schicht verbunden.</a:t>
            </a:r>
          </a:p>
          <a:p>
            <a:pPr algn="just"/>
            <a:r>
              <a:rPr lang="de-DE" dirty="0"/>
              <a:t>Künstliches Neuron ist die Grundeinheit des FCNN. </a:t>
            </a:r>
          </a:p>
          <a:p>
            <a:pPr algn="just"/>
            <a:r>
              <a:rPr lang="de-DE" dirty="0"/>
              <a:t>Zunächst wird die Eingabe mit dem entsprechenden Gewichtungen multipliziert. Dann werden sie summiert. Schließlich wird die Aktivierungsfunktion durchlaufen. Hier benutzen </a:t>
            </a:r>
            <a:r>
              <a:rPr lang="de-DE" dirty="0" err="1"/>
              <a:t>ReLU</a:t>
            </a:r>
            <a:r>
              <a:rPr lang="de-DE" dirty="0"/>
              <a:t>. </a:t>
            </a:r>
          </a:p>
          <a:p>
            <a:pPr algn="just"/>
            <a:r>
              <a:rPr lang="de-DE" dirty="0"/>
              <a:t>Die </a:t>
            </a:r>
            <a:r>
              <a:rPr lang="de-DE" dirty="0" err="1"/>
              <a:t>ReLU</a:t>
            </a:r>
            <a:r>
              <a:rPr lang="de-DE" dirty="0"/>
              <a:t>-Funktion ist eine der gebräuchlichen Aktivierungsfunktionen. Seine Kurve ist in </a:t>
            </a:r>
            <a:r>
              <a:rPr lang="de-DE" altLang="zh-CN" dirty="0"/>
              <a:t>diese </a:t>
            </a:r>
            <a:r>
              <a:rPr lang="de-DE" dirty="0"/>
              <a:t>Abb.  dargestellt. Sie führt Nichtlinearität ein und er </a:t>
            </a:r>
            <a:r>
              <a:rPr lang="de-DE" dirty="0" err="1"/>
              <a:t>möglicht</a:t>
            </a:r>
            <a:r>
              <a:rPr lang="de-DE" dirty="0"/>
              <a:t> es, komplexe nichtlineare Probleme zu lösen.</a:t>
            </a:r>
          </a:p>
          <a:p>
            <a:pPr algn="just"/>
            <a:endParaRPr lang="de-DE" dirty="0"/>
          </a:p>
          <a:p>
            <a:r>
              <a:rPr lang="de-DE" dirty="0"/>
              <a:t>(In unserer Regressionsaufgabe muss die letzte </a:t>
            </a:r>
            <a:r>
              <a:rPr lang="de-DE" dirty="0" err="1"/>
              <a:t>Neuronenschicht</a:t>
            </a:r>
            <a:r>
              <a:rPr lang="de-DE" dirty="0"/>
              <a:t> Vorhersagen machen und den Zielwert an die Trainingsdaten anpassen.)</a:t>
            </a:r>
          </a:p>
          <a:p>
            <a:endParaRPr lang="de-DE" dirty="0"/>
          </a:p>
          <a:p>
            <a:pPr algn="just"/>
            <a:endParaRPr lang="de-DE" dirty="0"/>
          </a:p>
        </p:txBody>
      </p:sp>
      <p:sp>
        <p:nvSpPr>
          <p:cNvPr id="4" name="灯片编号占位符 3"/>
          <p:cNvSpPr>
            <a:spLocks noGrp="1"/>
          </p:cNvSpPr>
          <p:nvPr>
            <p:ph type="sldNum" sz="quarter" idx="5"/>
          </p:nvPr>
        </p:nvSpPr>
        <p:spPr/>
        <p:txBody>
          <a:bodyPr/>
          <a:lstStyle/>
          <a:p>
            <a:fld id="{D0878CCC-E7E7-4CE1-84B5-5386CCBD09E8}" type="slidenum">
              <a:rPr lang="de-DE" smtClean="0"/>
              <a:t>8</a:t>
            </a:fld>
            <a:endParaRPr lang="de-DE"/>
          </a:p>
        </p:txBody>
      </p:sp>
    </p:spTree>
    <p:extLst>
      <p:ext uri="{BB962C8B-B14F-4D97-AF65-F5344CB8AC3E}">
        <p14:creationId xmlns:p14="http://schemas.microsoft.com/office/powerpoint/2010/main" val="2035382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dirty="0"/>
              <a:t>Das ist die erste Architektur. Seine Parameter werden hier angezeigt.</a:t>
            </a:r>
          </a:p>
          <a:p>
            <a:r>
              <a:rPr lang="de-DE" dirty="0"/>
              <a:t>Seine Eingaben sind 4 Merkmale. Die Ausgabe ist der vorhergesagte Wert für die </a:t>
            </a:r>
            <a:r>
              <a:rPr lang="de-DE" dirty="0" err="1"/>
              <a:t>Residul</a:t>
            </a:r>
            <a:r>
              <a:rPr lang="de-DE" dirty="0"/>
              <a:t>.</a:t>
            </a:r>
          </a:p>
        </p:txBody>
      </p:sp>
      <p:sp>
        <p:nvSpPr>
          <p:cNvPr id="4" name="灯片编号占位符 3"/>
          <p:cNvSpPr>
            <a:spLocks noGrp="1"/>
          </p:cNvSpPr>
          <p:nvPr>
            <p:ph type="sldNum" sz="quarter" idx="5"/>
          </p:nvPr>
        </p:nvSpPr>
        <p:spPr/>
        <p:txBody>
          <a:bodyPr/>
          <a:lstStyle/>
          <a:p>
            <a:fld id="{D0878CCC-E7E7-4CE1-84B5-5386CCBD09E8}" type="slidenum">
              <a:rPr lang="de-DE" smtClean="0"/>
              <a:t>9</a:t>
            </a:fld>
            <a:endParaRPr lang="de-DE"/>
          </a:p>
        </p:txBody>
      </p:sp>
    </p:spTree>
    <p:extLst>
      <p:ext uri="{BB962C8B-B14F-4D97-AF65-F5344CB8AC3E}">
        <p14:creationId xmlns:p14="http://schemas.microsoft.com/office/powerpoint/2010/main" val="3982642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759200" y="2146300"/>
            <a:ext cx="4739640" cy="665480"/>
          </a:xfrm>
          <a:prstGeom prst="rect">
            <a:avLst/>
          </a:prstGeom>
        </p:spPr>
        <p:txBody>
          <a:bodyPr wrap="square" lIns="0" tIns="0" rIns="0" bIns="0">
            <a:spAutoFit/>
          </a:bodyPr>
          <a:lstStyle>
            <a:lvl1pPr>
              <a:defRPr sz="4000" b="0" i="0">
                <a:solidFill>
                  <a:srgbClr val="F2F2F2"/>
                </a:solidFill>
                <a:latin typeface="Arial"/>
                <a:cs typeface="Arial"/>
              </a:defRPr>
            </a:lvl1pPr>
          </a:lstStyle>
          <a:p>
            <a:endParaRPr dirty="0"/>
          </a:p>
        </p:txBody>
      </p:sp>
      <p:sp>
        <p:nvSpPr>
          <p:cNvPr id="3" name="Holder 3"/>
          <p:cNvSpPr>
            <a:spLocks noGrp="1"/>
          </p:cNvSpPr>
          <p:nvPr>
            <p:ph type="subTitle" idx="4"/>
          </p:nvPr>
        </p:nvSpPr>
        <p:spPr>
          <a:xfrm>
            <a:off x="9253330" y="3785404"/>
            <a:ext cx="1480930" cy="1526650"/>
          </a:xfrm>
          <a:prstGeom prst="rect">
            <a:avLst/>
          </a:prstGeom>
        </p:spPr>
        <p:txBody>
          <a:bodyPr wrap="square" lIns="0" tIns="0" rIns="0" bIns="0">
            <a:spAutoFit/>
          </a:bodyPr>
          <a:lstStyle>
            <a:lvl1pPr>
              <a:defRPr sz="3200" b="1" i="0">
                <a:solidFill>
                  <a:srgbClr val="D2D2D2"/>
                </a:solidFill>
                <a:latin typeface="Arial"/>
                <a:cs typeface="Arial"/>
              </a:defRPr>
            </a:lvl1pPr>
          </a:lstStyle>
          <a:p>
            <a:endParaRPr dirty="0"/>
          </a:p>
        </p:txBody>
      </p:sp>
      <p:pic>
        <p:nvPicPr>
          <p:cNvPr id="7" name="图片 6">
            <a:extLst>
              <a:ext uri="{FF2B5EF4-FFF2-40B4-BE49-F238E27FC236}">
                <a16:creationId xmlns:a16="http://schemas.microsoft.com/office/drawing/2014/main" id="{B156691E-80D2-40E4-8DDA-9D56003D8FFE}"/>
              </a:ext>
            </a:extLst>
          </p:cNvPr>
          <p:cNvPicPr>
            <a:picLocks noChangeAspect="1"/>
          </p:cNvPicPr>
          <p:nvPr userDrawn="1"/>
        </p:nvPicPr>
        <p:blipFill>
          <a:blip r:embed="rId2"/>
          <a:stretch>
            <a:fillRect/>
          </a:stretch>
        </p:blipFill>
        <p:spPr>
          <a:xfrm>
            <a:off x="0" y="3050334"/>
            <a:ext cx="12192000" cy="45719"/>
          </a:xfrm>
          <a:prstGeom prst="rect">
            <a:avLst/>
          </a:prstGeom>
        </p:spPr>
      </p:pic>
      <p:pic>
        <p:nvPicPr>
          <p:cNvPr id="8" name="图形 7">
            <a:extLst>
              <a:ext uri="{FF2B5EF4-FFF2-40B4-BE49-F238E27FC236}">
                <a16:creationId xmlns:a16="http://schemas.microsoft.com/office/drawing/2014/main" id="{2218B065-9419-4357-9B71-2D8485E190D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3330" y="5742986"/>
            <a:ext cx="2592002" cy="748207"/>
          </a:xfrm>
          <a:prstGeom prst="rect">
            <a:avLst/>
          </a:prstGeom>
        </p:spPr>
      </p:pic>
    </p:spTree>
    <p:extLst>
      <p:ext uri="{BB962C8B-B14F-4D97-AF65-F5344CB8AC3E}">
        <p14:creationId xmlns:p14="http://schemas.microsoft.com/office/powerpoint/2010/main" val="1591736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3DB63-D906-4F14-8C0A-8A4D51D7A77A}"/>
              </a:ext>
            </a:extLst>
          </p:cNvPr>
          <p:cNvSpPr>
            <a:spLocks noGrp="1"/>
          </p:cNvSpPr>
          <p:nvPr>
            <p:ph type="title"/>
          </p:nvPr>
        </p:nvSpPr>
        <p:spPr>
          <a:xfrm>
            <a:off x="839788" y="457200"/>
            <a:ext cx="3932237" cy="1600200"/>
          </a:xfrm>
        </p:spPr>
        <p:txBody>
          <a:bodyPr anchor="b"/>
          <a:lstStyle>
            <a:lvl1pPr>
              <a:defRPr sz="3200"/>
            </a:lvl1pPr>
          </a:lstStyle>
          <a:p>
            <a:r>
              <a:rPr lang="zh-CN" altLang="de-DE"/>
              <a:t>单击此处编辑母版标题样式</a:t>
            </a:r>
            <a:endParaRPr lang="de-DE"/>
          </a:p>
        </p:txBody>
      </p:sp>
      <p:sp>
        <p:nvSpPr>
          <p:cNvPr id="3" name="内容占位符 2">
            <a:extLst>
              <a:ext uri="{FF2B5EF4-FFF2-40B4-BE49-F238E27FC236}">
                <a16:creationId xmlns:a16="http://schemas.microsoft.com/office/drawing/2014/main" id="{C6631E56-F31E-4F00-A879-70FB55515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de-DE"/>
              <a:t>单击此处编辑母版文本样式</a:t>
            </a:r>
          </a:p>
          <a:p>
            <a:pPr lvl="1"/>
            <a:r>
              <a:rPr lang="zh-CN" altLang="de-DE"/>
              <a:t>二级</a:t>
            </a:r>
          </a:p>
          <a:p>
            <a:pPr lvl="2"/>
            <a:r>
              <a:rPr lang="zh-CN" altLang="de-DE"/>
              <a:t>三级</a:t>
            </a:r>
          </a:p>
          <a:p>
            <a:pPr lvl="3"/>
            <a:r>
              <a:rPr lang="zh-CN" altLang="de-DE"/>
              <a:t>四级</a:t>
            </a:r>
          </a:p>
          <a:p>
            <a:pPr lvl="4"/>
            <a:r>
              <a:rPr lang="zh-CN" altLang="de-DE"/>
              <a:t>五级</a:t>
            </a:r>
            <a:endParaRPr lang="de-DE"/>
          </a:p>
        </p:txBody>
      </p:sp>
      <p:sp>
        <p:nvSpPr>
          <p:cNvPr id="4" name="文本占位符 3">
            <a:extLst>
              <a:ext uri="{FF2B5EF4-FFF2-40B4-BE49-F238E27FC236}">
                <a16:creationId xmlns:a16="http://schemas.microsoft.com/office/drawing/2014/main" id="{1A999A30-F99E-4070-81E4-8DBDF95F58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de-DE"/>
              <a:t>单击此处编辑母版文本样式</a:t>
            </a:r>
          </a:p>
        </p:txBody>
      </p:sp>
      <p:sp>
        <p:nvSpPr>
          <p:cNvPr id="6" name="页脚占位符 5">
            <a:extLst>
              <a:ext uri="{FF2B5EF4-FFF2-40B4-BE49-F238E27FC236}">
                <a16:creationId xmlns:a16="http://schemas.microsoft.com/office/drawing/2014/main" id="{998C0F6E-1D8B-4ACD-ADB9-B863DDC5619F}"/>
              </a:ext>
            </a:extLst>
          </p:cNvPr>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1096255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37AC4-6DDB-4B98-BA7D-94EBA962BB1E}"/>
              </a:ext>
            </a:extLst>
          </p:cNvPr>
          <p:cNvSpPr>
            <a:spLocks noGrp="1"/>
          </p:cNvSpPr>
          <p:nvPr>
            <p:ph type="title"/>
          </p:nvPr>
        </p:nvSpPr>
        <p:spPr>
          <a:xfrm>
            <a:off x="839788" y="457200"/>
            <a:ext cx="3932237" cy="1600200"/>
          </a:xfrm>
        </p:spPr>
        <p:txBody>
          <a:bodyPr anchor="b"/>
          <a:lstStyle>
            <a:lvl1pPr>
              <a:defRPr sz="3200"/>
            </a:lvl1pPr>
          </a:lstStyle>
          <a:p>
            <a:r>
              <a:rPr lang="zh-CN" altLang="de-DE"/>
              <a:t>单击此处编辑母版标题样式</a:t>
            </a:r>
            <a:endParaRPr lang="de-DE"/>
          </a:p>
        </p:txBody>
      </p:sp>
      <p:sp>
        <p:nvSpPr>
          <p:cNvPr id="3" name="图片占位符 2">
            <a:extLst>
              <a:ext uri="{FF2B5EF4-FFF2-40B4-BE49-F238E27FC236}">
                <a16:creationId xmlns:a16="http://schemas.microsoft.com/office/drawing/2014/main" id="{ACF563B1-5183-4743-BA6C-BCFD222452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文本占位符 3">
            <a:extLst>
              <a:ext uri="{FF2B5EF4-FFF2-40B4-BE49-F238E27FC236}">
                <a16:creationId xmlns:a16="http://schemas.microsoft.com/office/drawing/2014/main" id="{AD6AB3EB-D06D-4AFC-A6A0-B22C0EAD6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de-DE"/>
              <a:t>单击此处编辑母版文本样式</a:t>
            </a:r>
          </a:p>
        </p:txBody>
      </p:sp>
      <p:sp>
        <p:nvSpPr>
          <p:cNvPr id="6" name="页脚占位符 5">
            <a:extLst>
              <a:ext uri="{FF2B5EF4-FFF2-40B4-BE49-F238E27FC236}">
                <a16:creationId xmlns:a16="http://schemas.microsoft.com/office/drawing/2014/main" id="{324B0382-C0D6-4ECE-9EC9-AE589C7F942D}"/>
              </a:ext>
            </a:extLst>
          </p:cNvPr>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1309216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2F9C8-5ADD-4716-850F-7C9CA29B3DBD}"/>
              </a:ext>
            </a:extLst>
          </p:cNvPr>
          <p:cNvSpPr>
            <a:spLocks noGrp="1"/>
          </p:cNvSpPr>
          <p:nvPr>
            <p:ph type="title"/>
          </p:nvPr>
        </p:nvSpPr>
        <p:spPr/>
        <p:txBody>
          <a:bodyPr/>
          <a:lstStyle/>
          <a:p>
            <a:r>
              <a:rPr lang="zh-CN" altLang="de-DE"/>
              <a:t>单击此处编辑母版标题样式</a:t>
            </a:r>
            <a:endParaRPr lang="de-DE"/>
          </a:p>
        </p:txBody>
      </p:sp>
      <p:sp>
        <p:nvSpPr>
          <p:cNvPr id="3" name="竖排文字占位符 2">
            <a:extLst>
              <a:ext uri="{FF2B5EF4-FFF2-40B4-BE49-F238E27FC236}">
                <a16:creationId xmlns:a16="http://schemas.microsoft.com/office/drawing/2014/main" id="{440FC367-B609-43FC-BC44-8CDD21F8FFF3}"/>
              </a:ext>
            </a:extLst>
          </p:cNvPr>
          <p:cNvSpPr>
            <a:spLocks noGrp="1"/>
          </p:cNvSpPr>
          <p:nvPr>
            <p:ph type="body" orient="vert" idx="1"/>
          </p:nvPr>
        </p:nvSpPr>
        <p:spPr/>
        <p:txBody>
          <a:bodyPr vert="eaVert"/>
          <a:lstStyle/>
          <a:p>
            <a:pPr lvl="0"/>
            <a:r>
              <a:rPr lang="zh-CN" altLang="de-DE"/>
              <a:t>单击此处编辑母版文本样式</a:t>
            </a:r>
          </a:p>
          <a:p>
            <a:pPr lvl="1"/>
            <a:r>
              <a:rPr lang="zh-CN" altLang="de-DE"/>
              <a:t>二级</a:t>
            </a:r>
          </a:p>
          <a:p>
            <a:pPr lvl="2"/>
            <a:r>
              <a:rPr lang="zh-CN" altLang="de-DE"/>
              <a:t>三级</a:t>
            </a:r>
          </a:p>
          <a:p>
            <a:pPr lvl="3"/>
            <a:r>
              <a:rPr lang="zh-CN" altLang="de-DE"/>
              <a:t>四级</a:t>
            </a:r>
          </a:p>
          <a:p>
            <a:pPr lvl="4"/>
            <a:r>
              <a:rPr lang="zh-CN" altLang="de-DE"/>
              <a:t>五级</a:t>
            </a:r>
            <a:endParaRPr lang="de-DE"/>
          </a:p>
        </p:txBody>
      </p:sp>
      <p:sp>
        <p:nvSpPr>
          <p:cNvPr id="5" name="页脚占位符 4">
            <a:extLst>
              <a:ext uri="{FF2B5EF4-FFF2-40B4-BE49-F238E27FC236}">
                <a16:creationId xmlns:a16="http://schemas.microsoft.com/office/drawing/2014/main" id="{C8EC3BA1-19ED-4C5F-88F6-383DB429153E}"/>
              </a:ext>
            </a:extLst>
          </p:cNvPr>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2008271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D1CBD3-1E89-40FF-B495-DAB3D1CCFE4D}"/>
              </a:ext>
            </a:extLst>
          </p:cNvPr>
          <p:cNvSpPr>
            <a:spLocks noGrp="1"/>
          </p:cNvSpPr>
          <p:nvPr>
            <p:ph type="title" orient="vert"/>
          </p:nvPr>
        </p:nvSpPr>
        <p:spPr>
          <a:xfrm>
            <a:off x="8724900" y="365125"/>
            <a:ext cx="2628900" cy="5811838"/>
          </a:xfrm>
        </p:spPr>
        <p:txBody>
          <a:bodyPr vert="eaVert"/>
          <a:lstStyle/>
          <a:p>
            <a:r>
              <a:rPr lang="zh-CN" altLang="de-DE"/>
              <a:t>单击此处编辑母版标题样式</a:t>
            </a:r>
            <a:endParaRPr lang="de-DE"/>
          </a:p>
        </p:txBody>
      </p:sp>
      <p:sp>
        <p:nvSpPr>
          <p:cNvPr id="3" name="竖排文字占位符 2">
            <a:extLst>
              <a:ext uri="{FF2B5EF4-FFF2-40B4-BE49-F238E27FC236}">
                <a16:creationId xmlns:a16="http://schemas.microsoft.com/office/drawing/2014/main" id="{233FEA54-5992-40C3-96D6-E83EFAB62A43}"/>
              </a:ext>
            </a:extLst>
          </p:cNvPr>
          <p:cNvSpPr>
            <a:spLocks noGrp="1"/>
          </p:cNvSpPr>
          <p:nvPr>
            <p:ph type="body" orient="vert" idx="1"/>
          </p:nvPr>
        </p:nvSpPr>
        <p:spPr>
          <a:xfrm>
            <a:off x="838200" y="365125"/>
            <a:ext cx="7734300" cy="5811838"/>
          </a:xfrm>
        </p:spPr>
        <p:txBody>
          <a:bodyPr vert="eaVert"/>
          <a:lstStyle/>
          <a:p>
            <a:pPr lvl="0"/>
            <a:r>
              <a:rPr lang="zh-CN" altLang="de-DE"/>
              <a:t>单击此处编辑母版文本样式</a:t>
            </a:r>
          </a:p>
          <a:p>
            <a:pPr lvl="1"/>
            <a:r>
              <a:rPr lang="zh-CN" altLang="de-DE"/>
              <a:t>二级</a:t>
            </a:r>
          </a:p>
          <a:p>
            <a:pPr lvl="2"/>
            <a:r>
              <a:rPr lang="zh-CN" altLang="de-DE"/>
              <a:t>三级</a:t>
            </a:r>
          </a:p>
          <a:p>
            <a:pPr lvl="3"/>
            <a:r>
              <a:rPr lang="zh-CN" altLang="de-DE"/>
              <a:t>四级</a:t>
            </a:r>
          </a:p>
          <a:p>
            <a:pPr lvl="4"/>
            <a:r>
              <a:rPr lang="zh-CN" altLang="de-DE"/>
              <a:t>五级</a:t>
            </a:r>
            <a:endParaRPr lang="de-DE"/>
          </a:p>
        </p:txBody>
      </p:sp>
      <p:sp>
        <p:nvSpPr>
          <p:cNvPr id="5" name="页脚占位符 4">
            <a:extLst>
              <a:ext uri="{FF2B5EF4-FFF2-40B4-BE49-F238E27FC236}">
                <a16:creationId xmlns:a16="http://schemas.microsoft.com/office/drawing/2014/main" id="{4941C5E2-1648-46D7-B581-AAAFB3B39B04}"/>
              </a:ext>
            </a:extLst>
          </p:cNvPr>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190983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3AE18-7ECB-493F-9045-4047B79086E4}"/>
              </a:ext>
            </a:extLst>
          </p:cNvPr>
          <p:cNvSpPr>
            <a:spLocks noGrp="1"/>
          </p:cNvSpPr>
          <p:nvPr>
            <p:ph type="ctrTitle"/>
          </p:nvPr>
        </p:nvSpPr>
        <p:spPr>
          <a:xfrm>
            <a:off x="1524000" y="1122363"/>
            <a:ext cx="9144000" cy="2387600"/>
          </a:xfrm>
        </p:spPr>
        <p:txBody>
          <a:bodyPr anchor="b"/>
          <a:lstStyle>
            <a:lvl1pPr algn="ctr">
              <a:defRPr sz="6000"/>
            </a:lvl1pPr>
          </a:lstStyle>
          <a:p>
            <a:r>
              <a:rPr lang="zh-CN" altLang="de-DE" dirty="0"/>
              <a:t>单击此处编辑母版标题样式</a:t>
            </a:r>
            <a:endParaRPr lang="de-DE" dirty="0"/>
          </a:p>
        </p:txBody>
      </p:sp>
      <p:sp>
        <p:nvSpPr>
          <p:cNvPr id="3" name="副标题 2">
            <a:extLst>
              <a:ext uri="{FF2B5EF4-FFF2-40B4-BE49-F238E27FC236}">
                <a16:creationId xmlns:a16="http://schemas.microsoft.com/office/drawing/2014/main" id="{B6AE5D19-7BF9-4C8D-B976-0C060FCFB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de-DE"/>
              <a:t>单击此处编辑母版副标题样式</a:t>
            </a:r>
            <a:endParaRPr lang="de-DE"/>
          </a:p>
        </p:txBody>
      </p:sp>
      <p:sp>
        <p:nvSpPr>
          <p:cNvPr id="5" name="页脚占位符 4">
            <a:extLst>
              <a:ext uri="{FF2B5EF4-FFF2-40B4-BE49-F238E27FC236}">
                <a16:creationId xmlns:a16="http://schemas.microsoft.com/office/drawing/2014/main" id="{2D4DF54B-5893-4F9E-A439-F614DE8814BB}"/>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66734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71CBC-1FDE-402D-95F1-30EF2853E7D3}"/>
              </a:ext>
            </a:extLst>
          </p:cNvPr>
          <p:cNvSpPr>
            <a:spLocks noGrp="1"/>
          </p:cNvSpPr>
          <p:nvPr>
            <p:ph type="title"/>
          </p:nvPr>
        </p:nvSpPr>
        <p:spPr/>
        <p:txBody>
          <a:bodyPr/>
          <a:lstStyle/>
          <a:p>
            <a:r>
              <a:rPr lang="zh-CN" altLang="de-DE"/>
              <a:t>单击此处编辑母版标题样式</a:t>
            </a:r>
            <a:endParaRPr lang="de-DE"/>
          </a:p>
        </p:txBody>
      </p:sp>
      <p:sp>
        <p:nvSpPr>
          <p:cNvPr id="3" name="内容占位符 2">
            <a:extLst>
              <a:ext uri="{FF2B5EF4-FFF2-40B4-BE49-F238E27FC236}">
                <a16:creationId xmlns:a16="http://schemas.microsoft.com/office/drawing/2014/main" id="{098703B5-A618-4EA9-A4F2-4CF7B018F79B}"/>
              </a:ext>
            </a:extLst>
          </p:cNvPr>
          <p:cNvSpPr>
            <a:spLocks noGrp="1"/>
          </p:cNvSpPr>
          <p:nvPr>
            <p:ph idx="1"/>
          </p:nvPr>
        </p:nvSpPr>
        <p:spPr/>
        <p:txBody>
          <a:bodyPr/>
          <a:lstStyle/>
          <a:p>
            <a:pPr lvl="0"/>
            <a:r>
              <a:rPr lang="zh-CN" altLang="de-DE"/>
              <a:t>单击此处编辑母版文本样式</a:t>
            </a:r>
          </a:p>
          <a:p>
            <a:pPr lvl="1"/>
            <a:r>
              <a:rPr lang="zh-CN" altLang="de-DE"/>
              <a:t>二级</a:t>
            </a:r>
          </a:p>
          <a:p>
            <a:pPr lvl="2"/>
            <a:r>
              <a:rPr lang="zh-CN" altLang="de-DE"/>
              <a:t>三级</a:t>
            </a:r>
          </a:p>
          <a:p>
            <a:pPr lvl="3"/>
            <a:r>
              <a:rPr lang="zh-CN" altLang="de-DE"/>
              <a:t>四级</a:t>
            </a:r>
          </a:p>
          <a:p>
            <a:pPr lvl="4"/>
            <a:r>
              <a:rPr lang="zh-CN" altLang="de-DE"/>
              <a:t>五级</a:t>
            </a:r>
            <a:endParaRPr lang="de-DE"/>
          </a:p>
        </p:txBody>
      </p:sp>
      <p:sp>
        <p:nvSpPr>
          <p:cNvPr id="5" name="页脚占位符 4">
            <a:extLst>
              <a:ext uri="{FF2B5EF4-FFF2-40B4-BE49-F238E27FC236}">
                <a16:creationId xmlns:a16="http://schemas.microsoft.com/office/drawing/2014/main" id="{A9A1F0BA-511A-43AE-916D-03668B841C90}"/>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6968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759200" y="2146300"/>
            <a:ext cx="4739640" cy="665480"/>
          </a:xfrm>
          <a:prstGeom prst="rect">
            <a:avLst/>
          </a:prstGeom>
        </p:spPr>
        <p:txBody>
          <a:bodyPr wrap="square" lIns="0" tIns="0" rIns="0" bIns="0">
            <a:spAutoFit/>
          </a:bodyPr>
          <a:lstStyle>
            <a:lvl1pPr>
              <a:defRPr sz="4000" b="0" i="0">
                <a:solidFill>
                  <a:srgbClr val="F2F2F2"/>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3200" b="1" i="0">
                <a:solidFill>
                  <a:srgbClr val="D2D2D2"/>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defPPr>
              <a:defRPr kern="0"/>
            </a:defPPr>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defPPr>
              <a:defRPr kern="0"/>
            </a:defPPr>
            <a:lvl1pPr algn="r">
              <a:defRPr>
                <a:solidFill>
                  <a:schemeClr val="tx1">
                    <a:tint val="75000"/>
                  </a:schemeClr>
                </a:solidFill>
              </a:defRPr>
            </a:lvl1pPr>
          </a:lstStyle>
          <a:p>
            <a:fld id="{B6F15528-21DE-4FAA-801E-634DDDAF4B2B}" type="slidenum">
              <a:rPr lang="de-DE" smtClean="0"/>
              <a:pPr/>
              <a:t>‹#›</a:t>
            </a:fld>
            <a:endParaRPr/>
          </a:p>
        </p:txBody>
      </p:sp>
    </p:spTree>
    <p:extLst>
      <p:ext uri="{BB962C8B-B14F-4D97-AF65-F5344CB8AC3E}">
        <p14:creationId xmlns:p14="http://schemas.microsoft.com/office/powerpoint/2010/main" val="355752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1D23B-E94F-4379-9A0F-D2E8ECC2285D}"/>
              </a:ext>
            </a:extLst>
          </p:cNvPr>
          <p:cNvSpPr>
            <a:spLocks noGrp="1"/>
          </p:cNvSpPr>
          <p:nvPr>
            <p:ph type="title"/>
          </p:nvPr>
        </p:nvSpPr>
        <p:spPr>
          <a:xfrm>
            <a:off x="831850" y="1709738"/>
            <a:ext cx="10515600" cy="2852737"/>
          </a:xfrm>
        </p:spPr>
        <p:txBody>
          <a:bodyPr anchor="b"/>
          <a:lstStyle>
            <a:lvl1pPr>
              <a:defRPr sz="6000"/>
            </a:lvl1pPr>
          </a:lstStyle>
          <a:p>
            <a:r>
              <a:rPr lang="zh-CN" altLang="de-DE"/>
              <a:t>单击此处编辑母版标题样式</a:t>
            </a:r>
            <a:endParaRPr lang="de-DE"/>
          </a:p>
        </p:txBody>
      </p:sp>
      <p:sp>
        <p:nvSpPr>
          <p:cNvPr id="3" name="文本占位符 2">
            <a:extLst>
              <a:ext uri="{FF2B5EF4-FFF2-40B4-BE49-F238E27FC236}">
                <a16:creationId xmlns:a16="http://schemas.microsoft.com/office/drawing/2014/main" id="{31B4BC23-73E5-4E9C-8FBA-1BE19536D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de-DE"/>
              <a:t>单击此处编辑母版文本样式</a:t>
            </a:r>
          </a:p>
        </p:txBody>
      </p:sp>
      <p:sp>
        <p:nvSpPr>
          <p:cNvPr id="5" name="页脚占位符 4">
            <a:extLst>
              <a:ext uri="{FF2B5EF4-FFF2-40B4-BE49-F238E27FC236}">
                <a16:creationId xmlns:a16="http://schemas.microsoft.com/office/drawing/2014/main" id="{0352BDCC-23DA-4726-9376-26CAB24D9543}"/>
              </a:ext>
            </a:extLst>
          </p:cNvPr>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538453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9024D-B2DD-467E-9BB9-E489147DC32C}"/>
              </a:ext>
            </a:extLst>
          </p:cNvPr>
          <p:cNvSpPr>
            <a:spLocks noGrp="1"/>
          </p:cNvSpPr>
          <p:nvPr>
            <p:ph type="title"/>
          </p:nvPr>
        </p:nvSpPr>
        <p:spPr/>
        <p:txBody>
          <a:bodyPr/>
          <a:lstStyle/>
          <a:p>
            <a:r>
              <a:rPr lang="zh-CN" altLang="de-DE"/>
              <a:t>单击此处编辑母版标题样式</a:t>
            </a:r>
            <a:endParaRPr lang="de-DE"/>
          </a:p>
        </p:txBody>
      </p:sp>
      <p:sp>
        <p:nvSpPr>
          <p:cNvPr id="3" name="内容占位符 2">
            <a:extLst>
              <a:ext uri="{FF2B5EF4-FFF2-40B4-BE49-F238E27FC236}">
                <a16:creationId xmlns:a16="http://schemas.microsoft.com/office/drawing/2014/main" id="{C2408A12-6FB6-49D4-AA05-928023E4CB16}"/>
              </a:ext>
            </a:extLst>
          </p:cNvPr>
          <p:cNvSpPr>
            <a:spLocks noGrp="1"/>
          </p:cNvSpPr>
          <p:nvPr>
            <p:ph sz="half" idx="1"/>
          </p:nvPr>
        </p:nvSpPr>
        <p:spPr>
          <a:xfrm>
            <a:off x="838200" y="1825625"/>
            <a:ext cx="5181600" cy="4351338"/>
          </a:xfrm>
        </p:spPr>
        <p:txBody>
          <a:bodyPr/>
          <a:lstStyle/>
          <a:p>
            <a:pPr lvl="0"/>
            <a:r>
              <a:rPr lang="zh-CN" altLang="de-DE"/>
              <a:t>单击此处编辑母版文本样式</a:t>
            </a:r>
          </a:p>
          <a:p>
            <a:pPr lvl="1"/>
            <a:r>
              <a:rPr lang="zh-CN" altLang="de-DE"/>
              <a:t>二级</a:t>
            </a:r>
          </a:p>
          <a:p>
            <a:pPr lvl="2"/>
            <a:r>
              <a:rPr lang="zh-CN" altLang="de-DE"/>
              <a:t>三级</a:t>
            </a:r>
          </a:p>
          <a:p>
            <a:pPr lvl="3"/>
            <a:r>
              <a:rPr lang="zh-CN" altLang="de-DE"/>
              <a:t>四级</a:t>
            </a:r>
          </a:p>
          <a:p>
            <a:pPr lvl="4"/>
            <a:r>
              <a:rPr lang="zh-CN" altLang="de-DE"/>
              <a:t>五级</a:t>
            </a:r>
            <a:endParaRPr lang="de-DE"/>
          </a:p>
        </p:txBody>
      </p:sp>
      <p:sp>
        <p:nvSpPr>
          <p:cNvPr id="4" name="内容占位符 3">
            <a:extLst>
              <a:ext uri="{FF2B5EF4-FFF2-40B4-BE49-F238E27FC236}">
                <a16:creationId xmlns:a16="http://schemas.microsoft.com/office/drawing/2014/main" id="{20F95653-0FDB-4E38-ACED-3A78254433AE}"/>
              </a:ext>
            </a:extLst>
          </p:cNvPr>
          <p:cNvSpPr>
            <a:spLocks noGrp="1"/>
          </p:cNvSpPr>
          <p:nvPr>
            <p:ph sz="half" idx="2"/>
          </p:nvPr>
        </p:nvSpPr>
        <p:spPr>
          <a:xfrm>
            <a:off x="6172200" y="1825625"/>
            <a:ext cx="5181600" cy="4351338"/>
          </a:xfrm>
        </p:spPr>
        <p:txBody>
          <a:bodyPr/>
          <a:lstStyle/>
          <a:p>
            <a:pPr lvl="0"/>
            <a:r>
              <a:rPr lang="zh-CN" altLang="de-DE"/>
              <a:t>单击此处编辑母版文本样式</a:t>
            </a:r>
          </a:p>
          <a:p>
            <a:pPr lvl="1"/>
            <a:r>
              <a:rPr lang="zh-CN" altLang="de-DE"/>
              <a:t>二级</a:t>
            </a:r>
          </a:p>
          <a:p>
            <a:pPr lvl="2"/>
            <a:r>
              <a:rPr lang="zh-CN" altLang="de-DE"/>
              <a:t>三级</a:t>
            </a:r>
          </a:p>
          <a:p>
            <a:pPr lvl="3"/>
            <a:r>
              <a:rPr lang="zh-CN" altLang="de-DE"/>
              <a:t>四级</a:t>
            </a:r>
          </a:p>
          <a:p>
            <a:pPr lvl="4"/>
            <a:r>
              <a:rPr lang="zh-CN" altLang="de-DE"/>
              <a:t>五级</a:t>
            </a:r>
            <a:endParaRPr lang="de-DE"/>
          </a:p>
        </p:txBody>
      </p:sp>
      <p:sp>
        <p:nvSpPr>
          <p:cNvPr id="6" name="页脚占位符 5">
            <a:extLst>
              <a:ext uri="{FF2B5EF4-FFF2-40B4-BE49-F238E27FC236}">
                <a16:creationId xmlns:a16="http://schemas.microsoft.com/office/drawing/2014/main" id="{45815C41-9D11-44E2-8640-20EF231A3267}"/>
              </a:ext>
            </a:extLst>
          </p:cNvPr>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81102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4525A-E2A6-4C81-A9AF-32507A258ECC}"/>
              </a:ext>
            </a:extLst>
          </p:cNvPr>
          <p:cNvSpPr>
            <a:spLocks noGrp="1"/>
          </p:cNvSpPr>
          <p:nvPr>
            <p:ph type="title"/>
          </p:nvPr>
        </p:nvSpPr>
        <p:spPr>
          <a:xfrm>
            <a:off x="839788" y="365125"/>
            <a:ext cx="10515600" cy="1325563"/>
          </a:xfrm>
        </p:spPr>
        <p:txBody>
          <a:bodyPr/>
          <a:lstStyle/>
          <a:p>
            <a:r>
              <a:rPr lang="zh-CN" altLang="de-DE"/>
              <a:t>单击此处编辑母版标题样式</a:t>
            </a:r>
            <a:endParaRPr lang="de-DE"/>
          </a:p>
        </p:txBody>
      </p:sp>
      <p:sp>
        <p:nvSpPr>
          <p:cNvPr id="3" name="文本占位符 2">
            <a:extLst>
              <a:ext uri="{FF2B5EF4-FFF2-40B4-BE49-F238E27FC236}">
                <a16:creationId xmlns:a16="http://schemas.microsoft.com/office/drawing/2014/main" id="{49C30CF4-B0A8-4D20-8A21-80DC263EE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de-DE"/>
              <a:t>单击此处编辑母版文本样式</a:t>
            </a:r>
          </a:p>
        </p:txBody>
      </p:sp>
      <p:sp>
        <p:nvSpPr>
          <p:cNvPr id="4" name="内容占位符 3">
            <a:extLst>
              <a:ext uri="{FF2B5EF4-FFF2-40B4-BE49-F238E27FC236}">
                <a16:creationId xmlns:a16="http://schemas.microsoft.com/office/drawing/2014/main" id="{A828645E-D3D1-4C54-B2DA-FA8CC72F47B8}"/>
              </a:ext>
            </a:extLst>
          </p:cNvPr>
          <p:cNvSpPr>
            <a:spLocks noGrp="1"/>
          </p:cNvSpPr>
          <p:nvPr>
            <p:ph sz="half" idx="2"/>
          </p:nvPr>
        </p:nvSpPr>
        <p:spPr>
          <a:xfrm>
            <a:off x="839788" y="2505075"/>
            <a:ext cx="5157787" cy="3684588"/>
          </a:xfrm>
        </p:spPr>
        <p:txBody>
          <a:bodyPr/>
          <a:lstStyle/>
          <a:p>
            <a:pPr lvl="0"/>
            <a:r>
              <a:rPr lang="zh-CN" altLang="de-DE"/>
              <a:t>单击此处编辑母版文本样式</a:t>
            </a:r>
          </a:p>
          <a:p>
            <a:pPr lvl="1"/>
            <a:r>
              <a:rPr lang="zh-CN" altLang="de-DE"/>
              <a:t>二级</a:t>
            </a:r>
          </a:p>
          <a:p>
            <a:pPr lvl="2"/>
            <a:r>
              <a:rPr lang="zh-CN" altLang="de-DE"/>
              <a:t>三级</a:t>
            </a:r>
          </a:p>
          <a:p>
            <a:pPr lvl="3"/>
            <a:r>
              <a:rPr lang="zh-CN" altLang="de-DE"/>
              <a:t>四级</a:t>
            </a:r>
          </a:p>
          <a:p>
            <a:pPr lvl="4"/>
            <a:r>
              <a:rPr lang="zh-CN" altLang="de-DE"/>
              <a:t>五级</a:t>
            </a:r>
            <a:endParaRPr lang="de-DE"/>
          </a:p>
        </p:txBody>
      </p:sp>
      <p:sp>
        <p:nvSpPr>
          <p:cNvPr id="5" name="文本占位符 4">
            <a:extLst>
              <a:ext uri="{FF2B5EF4-FFF2-40B4-BE49-F238E27FC236}">
                <a16:creationId xmlns:a16="http://schemas.microsoft.com/office/drawing/2014/main" id="{7BEFE09D-8966-414A-B17A-35B534C8F3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de-DE"/>
              <a:t>单击此处编辑母版文本样式</a:t>
            </a:r>
          </a:p>
        </p:txBody>
      </p:sp>
      <p:sp>
        <p:nvSpPr>
          <p:cNvPr id="6" name="内容占位符 5">
            <a:extLst>
              <a:ext uri="{FF2B5EF4-FFF2-40B4-BE49-F238E27FC236}">
                <a16:creationId xmlns:a16="http://schemas.microsoft.com/office/drawing/2014/main" id="{F0FCDB3E-1ECF-4620-A4EE-68A1ADFE354F}"/>
              </a:ext>
            </a:extLst>
          </p:cNvPr>
          <p:cNvSpPr>
            <a:spLocks noGrp="1"/>
          </p:cNvSpPr>
          <p:nvPr>
            <p:ph sz="quarter" idx="4"/>
          </p:nvPr>
        </p:nvSpPr>
        <p:spPr>
          <a:xfrm>
            <a:off x="6172200" y="2505075"/>
            <a:ext cx="5183188" cy="3684588"/>
          </a:xfrm>
        </p:spPr>
        <p:txBody>
          <a:bodyPr/>
          <a:lstStyle/>
          <a:p>
            <a:pPr lvl="0"/>
            <a:r>
              <a:rPr lang="zh-CN" altLang="de-DE"/>
              <a:t>单击此处编辑母版文本样式</a:t>
            </a:r>
          </a:p>
          <a:p>
            <a:pPr lvl="1"/>
            <a:r>
              <a:rPr lang="zh-CN" altLang="de-DE"/>
              <a:t>二级</a:t>
            </a:r>
          </a:p>
          <a:p>
            <a:pPr lvl="2"/>
            <a:r>
              <a:rPr lang="zh-CN" altLang="de-DE"/>
              <a:t>三级</a:t>
            </a:r>
          </a:p>
          <a:p>
            <a:pPr lvl="3"/>
            <a:r>
              <a:rPr lang="zh-CN" altLang="de-DE"/>
              <a:t>四级</a:t>
            </a:r>
          </a:p>
          <a:p>
            <a:pPr lvl="4"/>
            <a:r>
              <a:rPr lang="zh-CN" altLang="de-DE"/>
              <a:t>五级</a:t>
            </a:r>
            <a:endParaRPr lang="de-DE"/>
          </a:p>
        </p:txBody>
      </p:sp>
      <p:sp>
        <p:nvSpPr>
          <p:cNvPr id="8" name="页脚占位符 7">
            <a:extLst>
              <a:ext uri="{FF2B5EF4-FFF2-40B4-BE49-F238E27FC236}">
                <a16:creationId xmlns:a16="http://schemas.microsoft.com/office/drawing/2014/main" id="{0621F4A3-DBF1-45FE-9D21-851E774F3E0B}"/>
              </a:ext>
            </a:extLst>
          </p:cNvPr>
          <p:cNvSpPr>
            <a:spLocks noGrp="1"/>
          </p:cNvSpPr>
          <p:nvPr>
            <p:ph type="ftr" sz="quarter" idx="11"/>
          </p:nvPr>
        </p:nvSpPr>
        <p:spPr/>
        <p:txBody>
          <a:bodyPr/>
          <a:lstStyle/>
          <a:p>
            <a:endParaRPr lang="de-DE"/>
          </a:p>
        </p:txBody>
      </p:sp>
      <p:sp>
        <p:nvSpPr>
          <p:cNvPr id="9" name="灯片编号占位符 8">
            <a:extLst>
              <a:ext uri="{FF2B5EF4-FFF2-40B4-BE49-F238E27FC236}">
                <a16:creationId xmlns:a16="http://schemas.microsoft.com/office/drawing/2014/main" id="{C291CCE7-28CE-46A8-8284-4C7FE4010251}"/>
              </a:ext>
            </a:extLst>
          </p:cNvPr>
          <p:cNvSpPr>
            <a:spLocks noGrp="1"/>
          </p:cNvSpPr>
          <p:nvPr>
            <p:ph type="sldNum" sz="quarter" idx="12"/>
          </p:nvPr>
        </p:nvSpPr>
        <p:spPr>
          <a:xfrm>
            <a:off x="8610600" y="6356350"/>
            <a:ext cx="2743200" cy="365125"/>
          </a:xfrm>
          <a:prstGeom prst="rect">
            <a:avLst/>
          </a:prstGeom>
        </p:spPr>
        <p:txBody>
          <a:bodyPr/>
          <a:lstStyle/>
          <a:p>
            <a:fld id="{7625096A-DDEF-4BD5-AACB-99EE2FB519DF}" type="slidenum">
              <a:rPr lang="de-DE" smtClean="0"/>
              <a:t>‹#›</a:t>
            </a:fld>
            <a:endParaRPr lang="de-DE"/>
          </a:p>
        </p:txBody>
      </p:sp>
    </p:spTree>
    <p:extLst>
      <p:ext uri="{BB962C8B-B14F-4D97-AF65-F5344CB8AC3E}">
        <p14:creationId xmlns:p14="http://schemas.microsoft.com/office/powerpoint/2010/main" val="3965059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5CE32-324B-4CB7-9918-AE5F3F45B445}"/>
              </a:ext>
            </a:extLst>
          </p:cNvPr>
          <p:cNvSpPr>
            <a:spLocks noGrp="1"/>
          </p:cNvSpPr>
          <p:nvPr>
            <p:ph type="title"/>
          </p:nvPr>
        </p:nvSpPr>
        <p:spPr/>
        <p:txBody>
          <a:bodyPr/>
          <a:lstStyle/>
          <a:p>
            <a:r>
              <a:rPr lang="zh-CN" altLang="de-DE"/>
              <a:t>单击此处编辑母版标题样式</a:t>
            </a:r>
            <a:endParaRPr lang="de-DE"/>
          </a:p>
        </p:txBody>
      </p:sp>
      <p:sp>
        <p:nvSpPr>
          <p:cNvPr id="4" name="页脚占位符 3">
            <a:extLst>
              <a:ext uri="{FF2B5EF4-FFF2-40B4-BE49-F238E27FC236}">
                <a16:creationId xmlns:a16="http://schemas.microsoft.com/office/drawing/2014/main" id="{5B4B7B77-C66A-4C1F-81F0-23159C48457F}"/>
              </a:ext>
            </a:extLst>
          </p:cNvPr>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2929564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9DBB308-9D5C-40BC-875B-A5B8CE1E48FB}"/>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696223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BA67FEA4-C2CB-46C9-98BE-83417F77FA64}"/>
              </a:ext>
            </a:extLst>
          </p:cNvPr>
          <p:cNvSpPr>
            <a:spLocks noChangeArrowheads="1"/>
          </p:cNvSpPr>
          <p:nvPr userDrawn="1"/>
        </p:nvSpPr>
        <p:spPr bwMode="auto">
          <a:xfrm>
            <a:off x="0" y="6422515"/>
            <a:ext cx="12192000" cy="435485"/>
          </a:xfrm>
          <a:prstGeom prst="rect">
            <a:avLst/>
          </a:prstGeom>
          <a:solidFill>
            <a:srgbClr val="DCDEDE"/>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en-US" altLang="en-US"/>
          </a:p>
        </p:txBody>
      </p:sp>
      <p:sp>
        <p:nvSpPr>
          <p:cNvPr id="2" name="标题占位符 1">
            <a:extLst>
              <a:ext uri="{FF2B5EF4-FFF2-40B4-BE49-F238E27FC236}">
                <a16:creationId xmlns:a16="http://schemas.microsoft.com/office/drawing/2014/main" id="{FCB50987-442B-4718-A96E-7DEBD6089983}"/>
              </a:ext>
            </a:extLst>
          </p:cNvPr>
          <p:cNvSpPr>
            <a:spLocks noGrp="1"/>
          </p:cNvSpPr>
          <p:nvPr>
            <p:ph type="title"/>
          </p:nvPr>
        </p:nvSpPr>
        <p:spPr>
          <a:xfrm>
            <a:off x="940559" y="18255"/>
            <a:ext cx="10515600" cy="1325563"/>
          </a:xfrm>
          <a:prstGeom prst="rect">
            <a:avLst/>
          </a:prstGeom>
        </p:spPr>
        <p:txBody>
          <a:bodyPr vert="horz" lIns="91440" tIns="45720" rIns="91440" bIns="45720" rtlCol="0" anchor="ctr">
            <a:normAutofit/>
          </a:bodyPr>
          <a:lstStyle/>
          <a:p>
            <a:r>
              <a:rPr lang="zh-CN" altLang="de-DE"/>
              <a:t>单击此处编辑母版标题样式</a:t>
            </a:r>
            <a:endParaRPr lang="de-DE"/>
          </a:p>
        </p:txBody>
      </p:sp>
      <p:sp>
        <p:nvSpPr>
          <p:cNvPr id="3" name="文本占位符 2">
            <a:extLst>
              <a:ext uri="{FF2B5EF4-FFF2-40B4-BE49-F238E27FC236}">
                <a16:creationId xmlns:a16="http://schemas.microsoft.com/office/drawing/2014/main" id="{A719116D-6A53-4D26-8956-BFE0182803BC}"/>
              </a:ext>
            </a:extLst>
          </p:cNvPr>
          <p:cNvSpPr>
            <a:spLocks noGrp="1"/>
          </p:cNvSpPr>
          <p:nvPr>
            <p:ph type="body" idx="1"/>
          </p:nvPr>
        </p:nvSpPr>
        <p:spPr>
          <a:xfrm>
            <a:off x="940559" y="1492494"/>
            <a:ext cx="10515600" cy="4351338"/>
          </a:xfrm>
          <a:prstGeom prst="rect">
            <a:avLst/>
          </a:prstGeom>
        </p:spPr>
        <p:txBody>
          <a:bodyPr vert="horz" lIns="91440" tIns="45720" rIns="91440" bIns="45720" rtlCol="0">
            <a:normAutofit/>
          </a:bodyPr>
          <a:lstStyle/>
          <a:p>
            <a:pPr lvl="0"/>
            <a:r>
              <a:rPr lang="zh-CN" altLang="de-DE" dirty="0"/>
              <a:t>单击此处编辑母版文本样式</a:t>
            </a:r>
          </a:p>
          <a:p>
            <a:pPr lvl="1"/>
            <a:r>
              <a:rPr lang="zh-CN" altLang="de-DE" dirty="0"/>
              <a:t>二级</a:t>
            </a:r>
          </a:p>
          <a:p>
            <a:pPr lvl="2"/>
            <a:r>
              <a:rPr lang="zh-CN" altLang="de-DE" dirty="0"/>
              <a:t>三级</a:t>
            </a:r>
          </a:p>
          <a:p>
            <a:pPr lvl="3"/>
            <a:r>
              <a:rPr lang="zh-CN" altLang="de-DE" dirty="0"/>
              <a:t>四级</a:t>
            </a:r>
          </a:p>
          <a:p>
            <a:pPr lvl="4"/>
            <a:r>
              <a:rPr lang="zh-CN" altLang="de-DE" dirty="0"/>
              <a:t>五级</a:t>
            </a:r>
            <a:endParaRPr lang="de-DE" dirty="0"/>
          </a:p>
        </p:txBody>
      </p:sp>
      <p:sp>
        <p:nvSpPr>
          <p:cNvPr id="5" name="页脚占位符 4">
            <a:extLst>
              <a:ext uri="{FF2B5EF4-FFF2-40B4-BE49-F238E27FC236}">
                <a16:creationId xmlns:a16="http://schemas.microsoft.com/office/drawing/2014/main" id="{EEA814E2-C10C-4C38-8C0E-0FBF3DBC65B4}"/>
              </a:ext>
            </a:extLst>
          </p:cNvPr>
          <p:cNvSpPr>
            <a:spLocks noGrp="1"/>
          </p:cNvSpPr>
          <p:nvPr>
            <p:ph type="ftr" sz="quarter" idx="3"/>
          </p:nvPr>
        </p:nvSpPr>
        <p:spPr>
          <a:xfrm>
            <a:off x="10710250" y="6422517"/>
            <a:ext cx="1481750" cy="43548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pic>
        <p:nvPicPr>
          <p:cNvPr id="8" name="图片 7">
            <a:extLst>
              <a:ext uri="{FF2B5EF4-FFF2-40B4-BE49-F238E27FC236}">
                <a16:creationId xmlns:a16="http://schemas.microsoft.com/office/drawing/2014/main" id="{ECB9B752-98BD-4C89-BA51-114E560AD170}"/>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180488" y="140312"/>
            <a:ext cx="1156109" cy="449449"/>
          </a:xfrm>
          <a:prstGeom prst="rect">
            <a:avLst/>
          </a:prstGeom>
        </p:spPr>
      </p:pic>
      <p:pic>
        <p:nvPicPr>
          <p:cNvPr id="10" name="图形 9">
            <a:extLst>
              <a:ext uri="{FF2B5EF4-FFF2-40B4-BE49-F238E27FC236}">
                <a16:creationId xmlns:a16="http://schemas.microsoft.com/office/drawing/2014/main" id="{42C8783B-A745-44BB-B8DF-E421E53D6EF5}"/>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20547" y="167802"/>
            <a:ext cx="1461787" cy="421959"/>
          </a:xfrm>
          <a:prstGeom prst="rect">
            <a:avLst/>
          </a:prstGeom>
        </p:spPr>
      </p:pic>
      <p:sp>
        <p:nvSpPr>
          <p:cNvPr id="13" name="Rectangle 5">
            <a:extLst>
              <a:ext uri="{FF2B5EF4-FFF2-40B4-BE49-F238E27FC236}">
                <a16:creationId xmlns:a16="http://schemas.microsoft.com/office/drawing/2014/main" id="{D73AFD91-C284-4702-9086-0F764C8E9067}"/>
              </a:ext>
            </a:extLst>
          </p:cNvPr>
          <p:cNvSpPr txBox="1">
            <a:spLocks noChangeArrowheads="1"/>
          </p:cNvSpPr>
          <p:nvPr userDrawn="1"/>
        </p:nvSpPr>
        <p:spPr bwMode="auto">
          <a:xfrm>
            <a:off x="1004935" y="6500388"/>
            <a:ext cx="9331662" cy="339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ctr" defTabSz="914400" rtl="0" eaLnBrk="1" latinLnBrk="0" hangingPunct="1">
              <a:defRPr sz="1200" b="1" kern="1200" dirty="0">
                <a:solidFill>
                  <a:schemeClr val="tx1"/>
                </a:solidFill>
                <a:latin typeface="Rotis Sans Serif Std" pitchFamily="34" charset="0"/>
                <a:ea typeface="ＭＳ Ｐゴシック" pitchFamily="1"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altLang="de-DE" dirty="0"/>
              <a:t>Tingde Liu          </a:t>
            </a:r>
            <a:r>
              <a:rPr lang="de-DE" b="0" dirty="0">
                <a:latin typeface="Arial" panose="020B0604020202020204" pitchFamily="34" charset="0"/>
              </a:rPr>
              <a:t>Modellierung der Unsicherheit beim statischen Laserscanning mit Deep Learning          </a:t>
            </a:r>
            <a:r>
              <a:rPr lang="de-DE" altLang="de-DE" b="0" dirty="0"/>
              <a:t> 19.12.2023</a:t>
            </a:r>
          </a:p>
          <a:p>
            <a:pPr>
              <a:defRPr/>
            </a:pPr>
            <a:endParaRPr lang="de-DE" altLang="de-DE" b="0" dirty="0"/>
          </a:p>
        </p:txBody>
      </p:sp>
    </p:spTree>
    <p:extLst>
      <p:ext uri="{BB962C8B-B14F-4D97-AF65-F5344CB8AC3E}">
        <p14:creationId xmlns:p14="http://schemas.microsoft.com/office/powerpoint/2010/main" val="237945482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a:extLst>
              <a:ext uri="{FF2B5EF4-FFF2-40B4-BE49-F238E27FC236}">
                <a16:creationId xmlns:a16="http://schemas.microsoft.com/office/drawing/2014/main" id="{5C8C8133-5E7D-48C0-917E-80611040F681}"/>
              </a:ext>
            </a:extLst>
          </p:cNvPr>
          <p:cNvSpPr>
            <a:spLocks noGrp="1"/>
          </p:cNvSpPr>
          <p:nvPr>
            <p:ph type="subTitle" idx="4"/>
          </p:nvPr>
        </p:nvSpPr>
        <p:spPr>
          <a:xfrm>
            <a:off x="9163877" y="4095879"/>
            <a:ext cx="2733262" cy="1087477"/>
          </a:xfrm>
        </p:spPr>
        <p:txBody>
          <a:bodyPr/>
          <a:lstStyle/>
          <a:p>
            <a:pPr marL="0" indent="0">
              <a:buNone/>
            </a:pPr>
            <a:r>
              <a:rPr lang="de-DE" sz="2000" b="0" dirty="0">
                <a:solidFill>
                  <a:schemeClr val="tx1"/>
                </a:solidFill>
                <a:latin typeface="Arial" panose="020B0604020202020204" pitchFamily="34" charset="0"/>
                <a:cs typeface="Arial" panose="020B0604020202020204" pitchFamily="34" charset="0"/>
              </a:rPr>
              <a:t>B. Sc. Tingde Liu</a:t>
            </a:r>
          </a:p>
          <a:p>
            <a:pPr marL="0" indent="0">
              <a:buNone/>
            </a:pPr>
            <a:r>
              <a:rPr lang="de-DE" sz="2000" b="0" dirty="0">
                <a:solidFill>
                  <a:schemeClr val="tx1"/>
                </a:solidFill>
                <a:latin typeface="Arial" panose="020B0604020202020204" pitchFamily="34" charset="0"/>
                <a:cs typeface="Arial" panose="020B0604020202020204" pitchFamily="34" charset="0"/>
              </a:rPr>
              <a:t>M. Sc. Jan Hartmann</a:t>
            </a:r>
          </a:p>
          <a:p>
            <a:pPr marL="0" indent="0">
              <a:buNone/>
            </a:pPr>
            <a:r>
              <a:rPr lang="de-DE" sz="2000" b="0" dirty="0">
                <a:solidFill>
                  <a:schemeClr val="tx1"/>
                </a:solidFill>
                <a:latin typeface="Arial" panose="020B0604020202020204" pitchFamily="34" charset="0"/>
                <a:cs typeface="Arial" panose="020B0604020202020204" pitchFamily="34" charset="0"/>
              </a:rPr>
              <a:t>Dr.-Ing. Hamza </a:t>
            </a:r>
            <a:r>
              <a:rPr lang="de-DE" sz="2000" b="0" dirty="0" err="1">
                <a:solidFill>
                  <a:schemeClr val="tx1"/>
                </a:solidFill>
                <a:latin typeface="Arial" panose="020B0604020202020204" pitchFamily="34" charset="0"/>
                <a:cs typeface="Arial" panose="020B0604020202020204" pitchFamily="34" charset="0"/>
              </a:rPr>
              <a:t>Alkhatib</a:t>
            </a:r>
            <a:endParaRPr lang="de-DE" sz="2000" b="0" dirty="0">
              <a:solidFill>
                <a:schemeClr val="tx1"/>
              </a:solidFill>
              <a:latin typeface="Arial" panose="020B0604020202020204" pitchFamily="34" charset="0"/>
              <a:cs typeface="Arial" panose="020B0604020202020204" pitchFamily="34" charset="0"/>
            </a:endParaRPr>
          </a:p>
        </p:txBody>
      </p:sp>
      <p:sp>
        <p:nvSpPr>
          <p:cNvPr id="6" name="标题 1">
            <a:extLst>
              <a:ext uri="{FF2B5EF4-FFF2-40B4-BE49-F238E27FC236}">
                <a16:creationId xmlns:a16="http://schemas.microsoft.com/office/drawing/2014/main" id="{6FE80616-CEB1-41A0-AE2B-98C175036376}"/>
              </a:ext>
            </a:extLst>
          </p:cNvPr>
          <p:cNvSpPr txBox="1">
            <a:spLocks/>
          </p:cNvSpPr>
          <p:nvPr/>
        </p:nvSpPr>
        <p:spPr>
          <a:xfrm>
            <a:off x="659296" y="949187"/>
            <a:ext cx="10873408" cy="2156792"/>
          </a:xfrm>
          <a:prstGeom prst="rect">
            <a:avLst/>
          </a:prstGeom>
        </p:spPr>
        <p:txBody>
          <a:bodyPr vert="horz" wrap="square" lIns="0" tIns="0" rIns="0" bIns="0" rtlCol="0" anchor="ctr">
            <a:normAutofit/>
          </a:bodyPr>
          <a:lstStyle>
            <a:lvl1pPr algn="l" defTabSz="914400" rtl="0" eaLnBrk="1" latinLnBrk="0" hangingPunct="1">
              <a:lnSpc>
                <a:spcPct val="90000"/>
              </a:lnSpc>
              <a:spcBef>
                <a:spcPct val="0"/>
              </a:spcBef>
              <a:buNone/>
              <a:defRPr sz="4000" b="0" i="0" kern="1200">
                <a:solidFill>
                  <a:srgbClr val="F2F2F2"/>
                </a:solidFill>
                <a:latin typeface="Arial"/>
                <a:ea typeface="+mj-ea"/>
                <a:cs typeface="Arial"/>
              </a:defRPr>
            </a:lvl1pPr>
          </a:lstStyle>
          <a:p>
            <a:pPr algn="ctr">
              <a:lnSpc>
                <a:spcPct val="100000"/>
              </a:lnSpc>
            </a:pPr>
            <a:r>
              <a:rPr lang="de-DE" b="1" dirty="0">
                <a:solidFill>
                  <a:schemeClr val="tx1"/>
                </a:solidFill>
                <a:latin typeface="Arial" panose="020B0604020202020204" pitchFamily="34" charset="0"/>
                <a:cs typeface="Arial" panose="020B0604020202020204" pitchFamily="34" charset="0"/>
              </a:rPr>
              <a:t>Modellierung der Unsicherheit beim statischen Laserscanning mit Deep Learning</a:t>
            </a:r>
            <a:br>
              <a:rPr lang="en-US" dirty="0">
                <a:solidFill>
                  <a:srgbClr val="CCCCCC"/>
                </a:solidFill>
                <a:latin typeface="Consolas" panose="020B0609020204030204" pitchFamily="49" charset="0"/>
              </a:rPr>
            </a:br>
            <a:endParaRPr lang="de-DE" dirty="0"/>
          </a:p>
        </p:txBody>
      </p:sp>
      <p:pic>
        <p:nvPicPr>
          <p:cNvPr id="1026" name="Picture 2">
            <a:extLst>
              <a:ext uri="{FF2B5EF4-FFF2-40B4-BE49-F238E27FC236}">
                <a16:creationId xmlns:a16="http://schemas.microsoft.com/office/drawing/2014/main" id="{EA3BFADB-C6DA-4F5A-A02E-9833BAFF3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74" r="4702"/>
          <a:stretch/>
        </p:blipFill>
        <p:spPr bwMode="auto">
          <a:xfrm>
            <a:off x="4456045" y="3997570"/>
            <a:ext cx="1530625" cy="19738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mza Alkhatib – Geodetic Institute – Leibniz University ...">
            <a:extLst>
              <a:ext uri="{FF2B5EF4-FFF2-40B4-BE49-F238E27FC236}">
                <a16:creationId xmlns:a16="http://schemas.microsoft.com/office/drawing/2014/main" id="{7235DEA7-DBA4-4C67-BD97-F04F0DB341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946" t="773" r="8443" b="-773"/>
          <a:stretch/>
        </p:blipFill>
        <p:spPr bwMode="auto">
          <a:xfrm>
            <a:off x="6205331" y="3997739"/>
            <a:ext cx="1616765" cy="197366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86A0D2F-A1CE-42DB-AC54-5FB6A90F4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8305" y="3997570"/>
            <a:ext cx="1798409" cy="1967703"/>
          </a:xfrm>
          <a:prstGeom prst="rect">
            <a:avLst/>
          </a:prstGeom>
        </p:spPr>
      </p:pic>
    </p:spTree>
    <p:extLst>
      <p:ext uri="{BB962C8B-B14F-4D97-AF65-F5344CB8AC3E}">
        <p14:creationId xmlns:p14="http://schemas.microsoft.com/office/powerpoint/2010/main" val="3412496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altLang="zh-CN" b="1" dirty="0">
                <a:solidFill>
                  <a:schemeClr val="accent1">
                    <a:lumMod val="75000"/>
                  </a:schemeClr>
                </a:solidFill>
              </a:rPr>
              <a:t>Korrelationsanalyse</a:t>
            </a:r>
            <a:endParaRPr lang="de-DE" b="1" dirty="0">
              <a:solidFill>
                <a:schemeClr val="accent1">
                  <a:lumMod val="75000"/>
                </a:schemeClr>
              </a:solidFill>
            </a:endParaRPr>
          </a:p>
        </p:txBody>
      </p:sp>
      <p:pic>
        <p:nvPicPr>
          <p:cNvPr id="4" name="图片 3">
            <a:extLst>
              <a:ext uri="{FF2B5EF4-FFF2-40B4-BE49-F238E27FC236}">
                <a16:creationId xmlns:a16="http://schemas.microsoft.com/office/drawing/2014/main" id="{73634933-4D52-43EB-9082-06BCECC9FD92}"/>
              </a:ext>
            </a:extLst>
          </p:cNvPr>
          <p:cNvPicPr/>
          <p:nvPr/>
        </p:nvPicPr>
        <p:blipFill>
          <a:blip r:embed="rId3"/>
          <a:stretch>
            <a:fillRect/>
          </a:stretch>
        </p:blipFill>
        <p:spPr>
          <a:xfrm>
            <a:off x="940559" y="1600607"/>
            <a:ext cx="5394552" cy="4713106"/>
          </a:xfrm>
          <a:prstGeom prst="rect">
            <a:avLst/>
          </a:prstGeom>
        </p:spPr>
      </p:pic>
      <p:graphicFrame>
        <p:nvGraphicFramePr>
          <p:cNvPr id="7" name="表格 6">
            <a:extLst>
              <a:ext uri="{FF2B5EF4-FFF2-40B4-BE49-F238E27FC236}">
                <a16:creationId xmlns:a16="http://schemas.microsoft.com/office/drawing/2014/main" id="{1B3B2276-5CC9-4B77-9538-86E495815AAA}"/>
              </a:ext>
            </a:extLst>
          </p:cNvPr>
          <p:cNvGraphicFramePr>
            <a:graphicFrameLocks noGrp="1"/>
          </p:cNvGraphicFramePr>
          <p:nvPr>
            <p:extLst>
              <p:ext uri="{D42A27DB-BD31-4B8C-83A1-F6EECF244321}">
                <p14:modId xmlns:p14="http://schemas.microsoft.com/office/powerpoint/2010/main" val="3100193796"/>
              </p:ext>
            </p:extLst>
          </p:nvPr>
        </p:nvGraphicFramePr>
        <p:xfrm>
          <a:off x="7374171" y="2105970"/>
          <a:ext cx="4600114" cy="3166735"/>
        </p:xfrm>
        <a:graphic>
          <a:graphicData uri="http://schemas.openxmlformats.org/drawingml/2006/table">
            <a:tbl>
              <a:tblPr firstRow="1" firstCol="1" bandRow="1">
                <a:tableStyleId>{C083E6E3-FA7D-4D7B-A595-EF9225AFEA82}</a:tableStyleId>
              </a:tblPr>
              <a:tblGrid>
                <a:gridCol w="2275718">
                  <a:extLst>
                    <a:ext uri="{9D8B030D-6E8A-4147-A177-3AD203B41FA5}">
                      <a16:colId xmlns:a16="http://schemas.microsoft.com/office/drawing/2014/main" val="3814252988"/>
                    </a:ext>
                  </a:extLst>
                </a:gridCol>
                <a:gridCol w="2324396">
                  <a:extLst>
                    <a:ext uri="{9D8B030D-6E8A-4147-A177-3AD203B41FA5}">
                      <a16:colId xmlns:a16="http://schemas.microsoft.com/office/drawing/2014/main" val="1304305541"/>
                    </a:ext>
                  </a:extLst>
                </a:gridCol>
              </a:tblGrid>
              <a:tr h="533744">
                <a:tc gridSpan="2">
                  <a:txBody>
                    <a:bodyPr/>
                    <a:lstStyle/>
                    <a:p>
                      <a:pPr marL="0" marR="118745" algn="ctr" defTabSz="914400" rtl="0" eaLnBrk="1" latinLnBrk="0" hangingPunct="1">
                        <a:lnSpc>
                          <a:spcPct val="130000"/>
                        </a:lnSpc>
                        <a:spcBef>
                          <a:spcPts val="295"/>
                        </a:spcBef>
                        <a:spcAft>
                          <a:spcPts val="300"/>
                        </a:spcAft>
                      </a:pPr>
                      <a:r>
                        <a:rPr lang="en-US" sz="1400" b="1" kern="1200" dirty="0" err="1">
                          <a:solidFill>
                            <a:schemeClr val="accent1">
                              <a:lumMod val="75000"/>
                            </a:schemeClr>
                          </a:solidFill>
                          <a:effectLst/>
                          <a:latin typeface="Georgia" panose="02040502050405020303" pitchFamily="18" charset="0"/>
                          <a:ea typeface="+mn-ea"/>
                          <a:cs typeface="+mn-cs"/>
                        </a:rPr>
                        <a:t>Korrelation</a:t>
                      </a:r>
                      <a:r>
                        <a:rPr lang="en-US" sz="1400" b="1" kern="1200" dirty="0">
                          <a:solidFill>
                            <a:schemeClr val="accent1">
                              <a:lumMod val="75000"/>
                            </a:schemeClr>
                          </a:solidFill>
                          <a:effectLst/>
                          <a:latin typeface="Georgia" panose="02040502050405020303" pitchFamily="18" charset="0"/>
                          <a:ea typeface="+mn-ea"/>
                          <a:cs typeface="+mn-cs"/>
                        </a:rPr>
                        <a:t> </a:t>
                      </a:r>
                      <a:r>
                        <a:rPr lang="en-US" sz="1400" b="1" kern="1200" dirty="0" err="1">
                          <a:solidFill>
                            <a:schemeClr val="accent1">
                              <a:lumMod val="75000"/>
                            </a:schemeClr>
                          </a:solidFill>
                          <a:effectLst/>
                          <a:latin typeface="Georgia" panose="02040502050405020303" pitchFamily="18" charset="0"/>
                          <a:ea typeface="+mn-ea"/>
                          <a:cs typeface="+mn-cs"/>
                        </a:rPr>
                        <a:t>für</a:t>
                      </a:r>
                      <a:r>
                        <a:rPr lang="en-US" sz="1400" b="1" kern="1200" dirty="0">
                          <a:solidFill>
                            <a:schemeClr val="accent1">
                              <a:lumMod val="75000"/>
                            </a:schemeClr>
                          </a:solidFill>
                          <a:effectLst/>
                          <a:latin typeface="Georgia" panose="02040502050405020303" pitchFamily="18" charset="0"/>
                          <a:ea typeface="+mn-ea"/>
                          <a:cs typeface="+mn-cs"/>
                        </a:rPr>
                        <a:t> die Residual</a:t>
                      </a:r>
                    </a:p>
                  </a:txBody>
                  <a:tcPr marL="68580" marR="68580" marT="0" marB="0" anchor="ctr"/>
                </a:tc>
                <a:tc hMerge="1">
                  <a:txBody>
                    <a:bodyPr/>
                    <a:lstStyle/>
                    <a:p>
                      <a:pPr marL="0" marR="118745" algn="ctr">
                        <a:lnSpc>
                          <a:spcPct val="130000"/>
                        </a:lnSpc>
                        <a:spcBef>
                          <a:spcPts val="295"/>
                        </a:spcBef>
                        <a:spcAft>
                          <a:spcPts val="300"/>
                        </a:spcAft>
                      </a:pPr>
                      <a:r>
                        <a:rPr lang="en-US" sz="1400" b="0" dirty="0">
                          <a:effectLst/>
                        </a:rPr>
                        <a:t>4</a:t>
                      </a:r>
                      <a:endParaRPr lang="de-DE" sz="1400" b="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856771037"/>
                  </a:ext>
                </a:extLst>
              </a:tr>
              <a:tr h="533744">
                <a:tc>
                  <a:txBody>
                    <a:bodyPr/>
                    <a:lstStyle/>
                    <a:p>
                      <a:pPr marL="0" marR="118745" algn="ctr" defTabSz="914400" rtl="0" eaLnBrk="1" latinLnBrk="0" hangingPunct="1">
                        <a:lnSpc>
                          <a:spcPct val="130000"/>
                        </a:lnSpc>
                        <a:spcBef>
                          <a:spcPts val="295"/>
                        </a:spcBef>
                        <a:spcAft>
                          <a:spcPts val="300"/>
                        </a:spcAft>
                      </a:pPr>
                      <a:r>
                        <a:rPr lang="de-DE" sz="1400" b="1" kern="1200" dirty="0">
                          <a:solidFill>
                            <a:schemeClr val="tx1"/>
                          </a:solidFill>
                          <a:effectLst/>
                          <a:latin typeface="Georgia" panose="02040502050405020303" pitchFamily="18" charset="0"/>
                          <a:ea typeface="+mn-ea"/>
                          <a:cs typeface="+mn-cs"/>
                        </a:rPr>
                        <a:t>Intensität</a:t>
                      </a:r>
                    </a:p>
                  </a:txBody>
                  <a:tcPr marL="68580" marR="68580" marT="0" marB="0" anchor="ctr"/>
                </a:tc>
                <a:tc>
                  <a:txBody>
                    <a:bodyPr/>
                    <a:lstStyle/>
                    <a:p>
                      <a:pPr marL="0" marR="118745" algn="ctr">
                        <a:lnSpc>
                          <a:spcPct val="130000"/>
                        </a:lnSpc>
                        <a:spcBef>
                          <a:spcPts val="295"/>
                        </a:spcBef>
                        <a:spcAft>
                          <a:spcPts val="300"/>
                        </a:spcAft>
                      </a:pPr>
                      <a:r>
                        <a:rPr lang="de-DE" sz="1400" b="0" dirty="0">
                          <a:effectLst/>
                          <a:latin typeface="Georgia" panose="02040502050405020303" pitchFamily="18" charset="0"/>
                          <a:ea typeface="Georgia" panose="02040502050405020303" pitchFamily="18" charset="0"/>
                          <a:cs typeface="Georgia" panose="02040502050405020303" pitchFamily="18" charset="0"/>
                        </a:rPr>
                        <a:t>-0.4</a:t>
                      </a:r>
                    </a:p>
                  </a:txBody>
                  <a:tcPr marL="68580" marR="68580" marT="0" marB="0" anchor="ctr"/>
                </a:tc>
                <a:extLst>
                  <a:ext uri="{0D108BD9-81ED-4DB2-BD59-A6C34878D82A}">
                    <a16:rowId xmlns:a16="http://schemas.microsoft.com/office/drawing/2014/main" val="807032728"/>
                  </a:ext>
                </a:extLst>
              </a:tr>
              <a:tr h="529411">
                <a:tc>
                  <a:txBody>
                    <a:bodyPr/>
                    <a:lstStyle/>
                    <a:p>
                      <a:pPr marL="0" marR="118745" algn="ctr" defTabSz="914400" rtl="0" eaLnBrk="1" latinLnBrk="0" hangingPunct="1">
                        <a:lnSpc>
                          <a:spcPct val="130000"/>
                        </a:lnSpc>
                        <a:spcBef>
                          <a:spcPts val="295"/>
                        </a:spcBef>
                        <a:spcAft>
                          <a:spcPts val="300"/>
                        </a:spcAft>
                      </a:pPr>
                      <a:r>
                        <a:rPr lang="en-US" sz="1400" b="1" kern="1200" dirty="0" err="1">
                          <a:solidFill>
                            <a:schemeClr val="tx1"/>
                          </a:solidFill>
                          <a:effectLst/>
                          <a:latin typeface="Georgia" panose="02040502050405020303" pitchFamily="18" charset="0"/>
                        </a:rPr>
                        <a:t>Einfallswinkel</a:t>
                      </a:r>
                      <a:endParaRPr lang="de-DE" sz="1400" b="1" kern="1200" dirty="0">
                        <a:solidFill>
                          <a:schemeClr val="tx1"/>
                        </a:solidFill>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rPr>
                        <a:t>-0.4</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3658333749"/>
                  </a:ext>
                </a:extLst>
              </a:tr>
              <a:tr h="518046">
                <a:tc>
                  <a:txBody>
                    <a:bodyPr/>
                    <a:lstStyle/>
                    <a:p>
                      <a:pPr marL="0" marR="118745" algn="ctr">
                        <a:lnSpc>
                          <a:spcPct val="130000"/>
                        </a:lnSpc>
                        <a:spcBef>
                          <a:spcPts val="295"/>
                        </a:spcBef>
                        <a:spcAft>
                          <a:spcPts val="300"/>
                        </a:spcAft>
                      </a:pPr>
                      <a:r>
                        <a:rPr lang="de-DE" sz="1400" dirty="0">
                          <a:effectLst/>
                          <a:latin typeface="Georgia" panose="02040502050405020303" pitchFamily="18" charset="0"/>
                          <a:ea typeface="Georgia" panose="02040502050405020303" pitchFamily="18" charset="0"/>
                          <a:cs typeface="Georgia" panose="02040502050405020303" pitchFamily="18" charset="0"/>
                        </a:rPr>
                        <a:t>Spot Größe</a:t>
                      </a:r>
                    </a:p>
                  </a:txBody>
                  <a:tcPr marL="68580" marR="68580" marT="0" marB="0" anchor="ctr"/>
                </a:tc>
                <a:tc>
                  <a:txBody>
                    <a:bodyPr/>
                    <a:lstStyle/>
                    <a:p>
                      <a:pPr marL="0" marR="118745" algn="ctr">
                        <a:lnSpc>
                          <a:spcPct val="130000"/>
                        </a:lnSpc>
                        <a:spcBef>
                          <a:spcPts val="295"/>
                        </a:spcBef>
                        <a:spcAft>
                          <a:spcPts val="300"/>
                        </a:spcAft>
                      </a:pPr>
                      <a:r>
                        <a:rPr lang="en-US" sz="1400" dirty="0">
                          <a:solidFill>
                            <a:srgbClr val="C00000"/>
                          </a:solidFill>
                          <a:effectLst/>
                        </a:rPr>
                        <a:t>0.07</a:t>
                      </a:r>
                      <a:endParaRPr lang="de-DE" sz="1400" dirty="0">
                        <a:solidFill>
                          <a:srgbClr val="C00000"/>
                        </a:solidFill>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2801019674"/>
                  </a:ext>
                </a:extLst>
              </a:tr>
              <a:tr h="533744">
                <a:tc>
                  <a:txBody>
                    <a:bodyPr/>
                    <a:lstStyle/>
                    <a:p>
                      <a:pPr marL="0" marR="118745" algn="ctr">
                        <a:lnSpc>
                          <a:spcPct val="130000"/>
                        </a:lnSpc>
                        <a:spcBef>
                          <a:spcPts val="295"/>
                        </a:spcBef>
                        <a:spcAft>
                          <a:spcPts val="300"/>
                        </a:spcAft>
                      </a:pPr>
                      <a:r>
                        <a:rPr lang="en-US" sz="1400" dirty="0" err="1">
                          <a:effectLst/>
                          <a:latin typeface="Georgia" panose="02040502050405020303" pitchFamily="18" charset="0"/>
                          <a:ea typeface="Georgia" panose="02040502050405020303" pitchFamily="18" charset="0"/>
                          <a:cs typeface="Georgia" panose="02040502050405020303" pitchFamily="18" charset="0"/>
                        </a:rPr>
                        <a:t>Präzision</a:t>
                      </a:r>
                      <a:r>
                        <a:rPr lang="en-US" sz="1400" dirty="0">
                          <a:effectLst/>
                          <a:latin typeface="Georgia" panose="02040502050405020303" pitchFamily="18" charset="0"/>
                          <a:ea typeface="Georgia" panose="02040502050405020303" pitchFamily="18" charset="0"/>
                          <a:cs typeface="Georgia" panose="02040502050405020303" pitchFamily="18" charset="0"/>
                        </a:rPr>
                        <a:t> der </a:t>
                      </a:r>
                      <a:r>
                        <a:rPr lang="en-US" sz="1400" dirty="0" err="1">
                          <a:effectLst/>
                          <a:latin typeface="Georgia" panose="02040502050405020303" pitchFamily="18" charset="0"/>
                          <a:ea typeface="Georgia" panose="02040502050405020303" pitchFamily="18" charset="0"/>
                          <a:cs typeface="Georgia" panose="02040502050405020303" pitchFamily="18" charset="0"/>
                        </a:rPr>
                        <a:t>Distanzmessung</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rPr>
                        <a:t>0.5</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2358157560"/>
                  </a:ext>
                </a:extLst>
              </a:tr>
              <a:tr h="518046">
                <a:tc>
                  <a:txBody>
                    <a:bodyPr/>
                    <a:lstStyle/>
                    <a:p>
                      <a:pPr marL="0" marR="118745" algn="ctr" defTabSz="914400" rtl="0" eaLnBrk="1" latinLnBrk="0" hangingPunct="1">
                        <a:lnSpc>
                          <a:spcPct val="130000"/>
                        </a:lnSpc>
                        <a:spcBef>
                          <a:spcPts val="295"/>
                        </a:spcBef>
                        <a:spcAft>
                          <a:spcPts val="300"/>
                        </a:spcAft>
                      </a:pPr>
                      <a:r>
                        <a:rPr lang="en-US" sz="1400" b="1" kern="1200" dirty="0" err="1">
                          <a:solidFill>
                            <a:schemeClr val="tx1"/>
                          </a:solidFill>
                          <a:effectLst/>
                          <a:latin typeface="Georgia" panose="02040502050405020303" pitchFamily="18" charset="0"/>
                          <a:ea typeface="+mn-ea"/>
                          <a:cs typeface="+mn-cs"/>
                        </a:rPr>
                        <a:t>Distanz</a:t>
                      </a:r>
                      <a:endParaRPr lang="de-DE" sz="1400" b="1" kern="1200" dirty="0">
                        <a:solidFill>
                          <a:schemeClr val="tx1"/>
                        </a:solidFill>
                        <a:effectLst/>
                        <a:latin typeface="Georgia" panose="02040502050405020303" pitchFamily="18" charset="0"/>
                        <a:ea typeface="+mn-ea"/>
                        <a:cs typeface="+mn-cs"/>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latin typeface="Georgia" panose="02040502050405020303" pitchFamily="18" charset="0"/>
                          <a:ea typeface="Georgia" panose="02040502050405020303" pitchFamily="18" charset="0"/>
                          <a:cs typeface="Georgia" panose="02040502050405020303" pitchFamily="18" charset="0"/>
                        </a:rPr>
                        <a:t>-0.2</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1570276778"/>
                  </a:ext>
                </a:extLst>
              </a:tr>
            </a:tbl>
          </a:graphicData>
        </a:graphic>
      </p:graphicFrame>
      <p:sp>
        <p:nvSpPr>
          <p:cNvPr id="3" name="页脚占位符 2">
            <a:extLst>
              <a:ext uri="{FF2B5EF4-FFF2-40B4-BE49-F238E27FC236}">
                <a16:creationId xmlns:a16="http://schemas.microsoft.com/office/drawing/2014/main" id="{A95C1206-8593-4D36-8E7D-595AC8A45314}"/>
              </a:ext>
            </a:extLst>
          </p:cNvPr>
          <p:cNvSpPr>
            <a:spLocks noGrp="1"/>
          </p:cNvSpPr>
          <p:nvPr>
            <p:ph type="ftr" sz="quarter" idx="11"/>
          </p:nvPr>
        </p:nvSpPr>
        <p:spPr/>
        <p:txBody>
          <a:bodyPr/>
          <a:lstStyle/>
          <a:p>
            <a:r>
              <a:rPr lang="de-DE" dirty="0">
                <a:solidFill>
                  <a:schemeClr val="bg1">
                    <a:lumMod val="50000"/>
                  </a:schemeClr>
                </a:solidFill>
              </a:rPr>
              <a:t>9</a:t>
            </a:r>
          </a:p>
        </p:txBody>
      </p:sp>
    </p:spTree>
    <p:extLst>
      <p:ext uri="{BB962C8B-B14F-4D97-AF65-F5344CB8AC3E}">
        <p14:creationId xmlns:p14="http://schemas.microsoft.com/office/powerpoint/2010/main" val="1324155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altLang="zh-CN" b="1" dirty="0">
                <a:solidFill>
                  <a:schemeClr val="accent1">
                    <a:lumMod val="75000"/>
                  </a:schemeClr>
                </a:solidFill>
              </a:rPr>
              <a:t>Anzahl der versteckten Schichten</a:t>
            </a:r>
            <a:endParaRPr lang="de-DE" b="1" dirty="0">
              <a:solidFill>
                <a:schemeClr val="accent1">
                  <a:lumMod val="75000"/>
                </a:schemeClr>
              </a:solidFill>
            </a:endParaRPr>
          </a:p>
        </p:txBody>
      </p:sp>
      <p:graphicFrame>
        <p:nvGraphicFramePr>
          <p:cNvPr id="6" name="表格 6">
            <a:extLst>
              <a:ext uri="{FF2B5EF4-FFF2-40B4-BE49-F238E27FC236}">
                <a16:creationId xmlns:a16="http://schemas.microsoft.com/office/drawing/2014/main" id="{F1D109E1-C523-4DFC-AC3E-029BD10B64B5}"/>
              </a:ext>
            </a:extLst>
          </p:cNvPr>
          <p:cNvGraphicFramePr>
            <a:graphicFrameLocks noGrp="1"/>
          </p:cNvGraphicFramePr>
          <p:nvPr>
            <p:ph idx="1"/>
            <p:extLst>
              <p:ext uri="{D42A27DB-BD31-4B8C-83A1-F6EECF244321}">
                <p14:modId xmlns:p14="http://schemas.microsoft.com/office/powerpoint/2010/main" val="1629427889"/>
              </p:ext>
            </p:extLst>
          </p:nvPr>
        </p:nvGraphicFramePr>
        <p:xfrm>
          <a:off x="785586" y="2007689"/>
          <a:ext cx="10620828" cy="3225981"/>
        </p:xfrm>
        <a:graphic>
          <a:graphicData uri="http://schemas.openxmlformats.org/drawingml/2006/table">
            <a:tbl>
              <a:tblPr firstRow="1" bandRow="1">
                <a:tableStyleId>{F5AB1C69-6EDB-4FF4-983F-18BD219EF322}</a:tableStyleId>
              </a:tblPr>
              <a:tblGrid>
                <a:gridCol w="2325915">
                  <a:extLst>
                    <a:ext uri="{9D8B030D-6E8A-4147-A177-3AD203B41FA5}">
                      <a16:colId xmlns:a16="http://schemas.microsoft.com/office/drawing/2014/main" val="1371610114"/>
                    </a:ext>
                  </a:extLst>
                </a:gridCol>
                <a:gridCol w="8294913">
                  <a:extLst>
                    <a:ext uri="{9D8B030D-6E8A-4147-A177-3AD203B41FA5}">
                      <a16:colId xmlns:a16="http://schemas.microsoft.com/office/drawing/2014/main" val="3924062898"/>
                    </a:ext>
                  </a:extLst>
                </a:gridCol>
              </a:tblGrid>
              <a:tr h="770527">
                <a:tc>
                  <a:txBody>
                    <a:bodyPr/>
                    <a:lstStyle/>
                    <a:p>
                      <a:pPr algn="ctr"/>
                      <a:r>
                        <a:rPr lang="de-DE" b="0" dirty="0" err="1">
                          <a:ln>
                            <a:solidFill>
                              <a:schemeClr val="tx1">
                                <a:lumMod val="50000"/>
                                <a:lumOff val="50000"/>
                              </a:schemeClr>
                            </a:solidFill>
                          </a:ln>
                          <a:solidFill>
                            <a:schemeClr val="tx1"/>
                          </a:solidFill>
                          <a:latin typeface="+mn-lt"/>
                        </a:rPr>
                        <a:t>none</a:t>
                      </a:r>
                      <a:endParaRPr lang="de-DE" b="0" dirty="0">
                        <a:ln>
                          <a:solidFill>
                            <a:schemeClr val="tx1">
                              <a:lumMod val="50000"/>
                              <a:lumOff val="50000"/>
                            </a:schemeClr>
                          </a:solidFill>
                        </a:ln>
                        <a:solidFill>
                          <a:schemeClr val="tx1"/>
                        </a:solidFill>
                        <a:latin typeface="+mn-lt"/>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de-DE" b="0" dirty="0">
                          <a:ln>
                            <a:solidFill>
                              <a:schemeClr val="tx1">
                                <a:lumMod val="50000"/>
                                <a:lumOff val="50000"/>
                              </a:schemeClr>
                            </a:solidFill>
                          </a:ln>
                          <a:solidFill>
                            <a:schemeClr val="tx1"/>
                          </a:solidFill>
                          <a:latin typeface="+mn-lt"/>
                        </a:rPr>
                        <a:t>Nur in der Lage, eine linear trennbare Funktion von Entscheidungen darzustellen.</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627628156"/>
                  </a:ext>
                </a:extLst>
              </a:tr>
              <a:tr h="770527">
                <a:tc>
                  <a:txBody>
                    <a:bodyPr/>
                    <a:lstStyle/>
                    <a:p>
                      <a:pPr algn="ctr"/>
                      <a:r>
                        <a:rPr lang="de-DE" dirty="0">
                          <a:ln>
                            <a:solidFill>
                              <a:schemeClr val="tx1">
                                <a:lumMod val="50000"/>
                                <a:lumOff val="50000"/>
                              </a:schemeClr>
                            </a:solidFill>
                          </a:ln>
                          <a:solidFill>
                            <a:schemeClr val="tx1"/>
                          </a:solidFill>
                          <a:latin typeface="+mn-lt"/>
                        </a:rPr>
                        <a:t>1</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de-DE" dirty="0">
                          <a:ln>
                            <a:solidFill>
                              <a:schemeClr val="tx1">
                                <a:lumMod val="50000"/>
                                <a:lumOff val="50000"/>
                              </a:schemeClr>
                            </a:solidFill>
                          </a:ln>
                          <a:solidFill>
                            <a:schemeClr val="tx1"/>
                          </a:solidFill>
                          <a:latin typeface="+mn-lt"/>
                        </a:rPr>
                        <a:t>Kann jede Funktion approximieren, die ein Kontinuum enthält.</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378832745"/>
                  </a:ext>
                </a:extLst>
              </a:tr>
              <a:tr h="770527">
                <a:tc>
                  <a:txBody>
                    <a:bodyPr/>
                    <a:lstStyle/>
                    <a:p>
                      <a:pPr algn="ctr"/>
                      <a:r>
                        <a:rPr lang="de-DE" dirty="0">
                          <a:ln>
                            <a:solidFill>
                              <a:schemeClr val="tx1">
                                <a:lumMod val="50000"/>
                                <a:lumOff val="50000"/>
                              </a:schemeClr>
                            </a:solidFill>
                          </a:ln>
                          <a:solidFill>
                            <a:srgbClr val="C00000"/>
                          </a:solidFill>
                          <a:latin typeface="+mn-lt"/>
                        </a:rPr>
                        <a:t>2</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de-DE" dirty="0">
                          <a:ln>
                            <a:solidFill>
                              <a:schemeClr val="tx1">
                                <a:lumMod val="50000"/>
                                <a:lumOff val="50000"/>
                              </a:schemeClr>
                            </a:solidFill>
                          </a:ln>
                          <a:solidFill>
                            <a:schemeClr val="tx1"/>
                          </a:solidFill>
                          <a:latin typeface="+mn-lt"/>
                        </a:rPr>
                        <a:t>Kann eine beliebige Entscheidungsgrenze mit beliebiger Genauigkeit mit rationalen Aktivierungsfunktionen darstellen und kann jede glatte Abbildung mit beliebiger Genauigkeit approximieren.</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26712875"/>
                  </a:ext>
                </a:extLst>
              </a:tr>
              <a:tr h="770527">
                <a:tc>
                  <a:txBody>
                    <a:bodyPr/>
                    <a:lstStyle/>
                    <a:p>
                      <a:pPr algn="ctr"/>
                      <a:r>
                        <a:rPr lang="en-US" dirty="0">
                          <a:ln>
                            <a:solidFill>
                              <a:schemeClr val="tx1">
                                <a:lumMod val="50000"/>
                                <a:lumOff val="50000"/>
                              </a:schemeClr>
                            </a:solidFill>
                          </a:ln>
                          <a:solidFill>
                            <a:schemeClr val="tx1"/>
                          </a:solidFill>
                          <a:latin typeface="+mn-lt"/>
                        </a:rPr>
                        <a:t>&gt;2</a:t>
                      </a:r>
                      <a:endParaRPr lang="de-DE" dirty="0">
                        <a:ln>
                          <a:solidFill>
                            <a:schemeClr val="tx1">
                              <a:lumMod val="50000"/>
                              <a:lumOff val="50000"/>
                            </a:schemeClr>
                          </a:solidFill>
                        </a:ln>
                        <a:solidFill>
                          <a:schemeClr val="tx1"/>
                        </a:solidFill>
                        <a:latin typeface="+mn-lt"/>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de-DE" dirty="0">
                          <a:ln>
                            <a:solidFill>
                              <a:schemeClr val="tx1">
                                <a:lumMod val="50000"/>
                                <a:lumOff val="50000"/>
                              </a:schemeClr>
                            </a:solidFill>
                          </a:ln>
                          <a:solidFill>
                            <a:schemeClr val="tx1"/>
                          </a:solidFill>
                          <a:latin typeface="+mn-lt"/>
                        </a:rPr>
                        <a:t>Zusätzliche Schichten können komplexe Darstellungen (eine Art automatisches Feature Engineering) für Schichten lernen.</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5259269"/>
                  </a:ext>
                </a:extLst>
              </a:tr>
            </a:tbl>
          </a:graphicData>
        </a:graphic>
      </p:graphicFrame>
      <p:sp>
        <p:nvSpPr>
          <p:cNvPr id="4" name="文本框 3">
            <a:extLst>
              <a:ext uri="{FF2B5EF4-FFF2-40B4-BE49-F238E27FC236}">
                <a16:creationId xmlns:a16="http://schemas.microsoft.com/office/drawing/2014/main" id="{2D8C3175-0841-4A82-88C4-85C87F89839C}"/>
              </a:ext>
            </a:extLst>
          </p:cNvPr>
          <p:cNvSpPr txBox="1"/>
          <p:nvPr/>
        </p:nvSpPr>
        <p:spPr>
          <a:xfrm>
            <a:off x="3559656" y="5365050"/>
            <a:ext cx="3956538" cy="369332"/>
          </a:xfrm>
          <a:prstGeom prst="rect">
            <a:avLst/>
          </a:prstGeom>
          <a:noFill/>
        </p:spPr>
        <p:txBody>
          <a:bodyPr wrap="square" rtlCol="0">
            <a:spAutoFit/>
          </a:bodyPr>
          <a:lstStyle/>
          <a:p>
            <a:pPr algn="ctr"/>
            <a:r>
              <a:rPr lang="de-DE" dirty="0">
                <a:solidFill>
                  <a:schemeClr val="tx1">
                    <a:lumMod val="50000"/>
                    <a:lumOff val="50000"/>
                  </a:schemeClr>
                </a:solidFill>
              </a:rPr>
              <a:t>Source</a:t>
            </a:r>
            <a:r>
              <a:rPr lang="en-US" dirty="0">
                <a:solidFill>
                  <a:schemeClr val="tx1">
                    <a:lumMod val="50000"/>
                    <a:lumOff val="50000"/>
                  </a:schemeClr>
                </a:solidFill>
              </a:rPr>
              <a:t>:  </a:t>
            </a:r>
            <a:r>
              <a:rPr lang="de-DE" dirty="0">
                <a:solidFill>
                  <a:srgbClr val="879596"/>
                </a:solidFill>
                <a:latin typeface="Amazon Ember"/>
              </a:rPr>
              <a:t>I</a:t>
            </a:r>
            <a:r>
              <a:rPr lang="de-DE" b="0" i="0" dirty="0">
                <a:solidFill>
                  <a:srgbClr val="879596"/>
                </a:solidFill>
                <a:effectLst/>
                <a:latin typeface="Amazon Ember"/>
              </a:rPr>
              <a:t>an </a:t>
            </a:r>
            <a:r>
              <a:rPr lang="de-DE" b="0" i="0" dirty="0" err="1">
                <a:solidFill>
                  <a:srgbClr val="879596"/>
                </a:solidFill>
                <a:effectLst/>
                <a:latin typeface="Amazon Ember"/>
              </a:rPr>
              <a:t>Goodfellow</a:t>
            </a:r>
            <a:endParaRPr lang="de-DE" dirty="0">
              <a:solidFill>
                <a:schemeClr val="tx1">
                  <a:lumMod val="50000"/>
                  <a:lumOff val="50000"/>
                </a:schemeClr>
              </a:solidFill>
            </a:endParaRPr>
          </a:p>
        </p:txBody>
      </p:sp>
      <p:sp>
        <p:nvSpPr>
          <p:cNvPr id="3" name="页脚占位符 2">
            <a:extLst>
              <a:ext uri="{FF2B5EF4-FFF2-40B4-BE49-F238E27FC236}">
                <a16:creationId xmlns:a16="http://schemas.microsoft.com/office/drawing/2014/main" id="{CC1347B9-A465-4C3C-BFA8-F6F9C93A93DF}"/>
              </a:ext>
            </a:extLst>
          </p:cNvPr>
          <p:cNvSpPr>
            <a:spLocks noGrp="1"/>
          </p:cNvSpPr>
          <p:nvPr>
            <p:ph type="ftr" sz="quarter" idx="11"/>
          </p:nvPr>
        </p:nvSpPr>
        <p:spPr/>
        <p:txBody>
          <a:bodyPr/>
          <a:lstStyle/>
          <a:p>
            <a:r>
              <a:rPr lang="de-DE" dirty="0"/>
              <a:t>10</a:t>
            </a:r>
          </a:p>
        </p:txBody>
      </p:sp>
    </p:spTree>
    <p:extLst>
      <p:ext uri="{BB962C8B-B14F-4D97-AF65-F5344CB8AC3E}">
        <p14:creationId xmlns:p14="http://schemas.microsoft.com/office/powerpoint/2010/main" val="122743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a:solidFill>
                  <a:schemeClr val="accent1">
                    <a:lumMod val="75000"/>
                  </a:schemeClr>
                </a:solidFill>
              </a:rPr>
              <a:t>Abstimmung der Hyperparameter</a:t>
            </a:r>
          </a:p>
        </p:txBody>
      </p:sp>
      <p:sp>
        <p:nvSpPr>
          <p:cNvPr id="3" name="内容占位符 2">
            <a:extLst>
              <a:ext uri="{FF2B5EF4-FFF2-40B4-BE49-F238E27FC236}">
                <a16:creationId xmlns:a16="http://schemas.microsoft.com/office/drawing/2014/main" id="{D6473229-F6E8-48D0-8A58-F5B8AF0E22A0}"/>
              </a:ext>
            </a:extLst>
          </p:cNvPr>
          <p:cNvSpPr>
            <a:spLocks noGrp="1"/>
          </p:cNvSpPr>
          <p:nvPr>
            <p:ph idx="1"/>
          </p:nvPr>
        </p:nvSpPr>
        <p:spPr>
          <a:xfrm>
            <a:off x="1201816" y="1492494"/>
            <a:ext cx="3411633" cy="582491"/>
          </a:xfrm>
        </p:spPr>
        <p:txBody>
          <a:bodyPr/>
          <a:lstStyle/>
          <a:p>
            <a:r>
              <a:rPr lang="de-DE" dirty="0" err="1">
                <a:solidFill>
                  <a:srgbClr val="C00000"/>
                </a:solidFill>
              </a:rPr>
              <a:t>Grid</a:t>
            </a:r>
            <a:r>
              <a:rPr lang="de-DE" dirty="0">
                <a:solidFill>
                  <a:srgbClr val="C00000"/>
                </a:solidFill>
              </a:rPr>
              <a:t> Search</a:t>
            </a:r>
          </a:p>
        </p:txBody>
      </p:sp>
      <p:pic>
        <p:nvPicPr>
          <p:cNvPr id="4" name="图片 3">
            <a:extLst>
              <a:ext uri="{FF2B5EF4-FFF2-40B4-BE49-F238E27FC236}">
                <a16:creationId xmlns:a16="http://schemas.microsoft.com/office/drawing/2014/main" id="{DD6CE83E-2240-42EC-9326-1F6B1B6C2AF3}"/>
              </a:ext>
            </a:extLst>
          </p:cNvPr>
          <p:cNvPicPr/>
          <p:nvPr/>
        </p:nvPicPr>
        <p:blipFill rotWithShape="1">
          <a:blip r:embed="rId3"/>
          <a:srcRect r="65992"/>
          <a:stretch/>
        </p:blipFill>
        <p:spPr bwMode="auto">
          <a:xfrm>
            <a:off x="819376" y="2223661"/>
            <a:ext cx="4122738" cy="3447796"/>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DF1CF2C0-0800-4EAD-B875-3CF813B14E5F}"/>
              </a:ext>
            </a:extLst>
          </p:cNvPr>
          <p:cNvPicPr/>
          <p:nvPr/>
        </p:nvPicPr>
        <p:blipFill rotWithShape="1">
          <a:blip r:embed="rId4"/>
          <a:srcRect t="4286"/>
          <a:stretch/>
        </p:blipFill>
        <p:spPr>
          <a:xfrm>
            <a:off x="5956435" y="1492494"/>
            <a:ext cx="5499724" cy="4054536"/>
          </a:xfrm>
          <a:prstGeom prst="rect">
            <a:avLst/>
          </a:prstGeom>
        </p:spPr>
      </p:pic>
      <p:sp>
        <p:nvSpPr>
          <p:cNvPr id="6" name="文本框 5">
            <a:extLst>
              <a:ext uri="{FF2B5EF4-FFF2-40B4-BE49-F238E27FC236}">
                <a16:creationId xmlns:a16="http://schemas.microsoft.com/office/drawing/2014/main" id="{178822DB-67B2-450A-A8B4-031DBEC9702E}"/>
              </a:ext>
            </a:extLst>
          </p:cNvPr>
          <p:cNvSpPr txBox="1"/>
          <p:nvPr/>
        </p:nvSpPr>
        <p:spPr>
          <a:xfrm>
            <a:off x="7922508" y="1159152"/>
            <a:ext cx="3328933" cy="369332"/>
          </a:xfrm>
          <a:prstGeom prst="rect">
            <a:avLst/>
          </a:prstGeom>
          <a:noFill/>
        </p:spPr>
        <p:txBody>
          <a:bodyPr wrap="square" rtlCol="0">
            <a:spAutoFit/>
          </a:bodyPr>
          <a:lstStyle/>
          <a:p>
            <a:r>
              <a:rPr lang="en-US" dirty="0"/>
              <a:t>RMSE (mm)</a:t>
            </a:r>
            <a:endParaRPr lang="de-DE" dirty="0"/>
          </a:p>
        </p:txBody>
      </p:sp>
      <p:sp>
        <p:nvSpPr>
          <p:cNvPr id="7" name="文本框 6">
            <a:extLst>
              <a:ext uri="{FF2B5EF4-FFF2-40B4-BE49-F238E27FC236}">
                <a16:creationId xmlns:a16="http://schemas.microsoft.com/office/drawing/2014/main" id="{D3140BB0-1505-41CC-A132-28AD79028FB1}"/>
              </a:ext>
            </a:extLst>
          </p:cNvPr>
          <p:cNvSpPr txBox="1"/>
          <p:nvPr/>
        </p:nvSpPr>
        <p:spPr>
          <a:xfrm>
            <a:off x="1201816" y="5558021"/>
            <a:ext cx="3956538" cy="369332"/>
          </a:xfrm>
          <a:prstGeom prst="rect">
            <a:avLst/>
          </a:prstGeom>
          <a:noFill/>
        </p:spPr>
        <p:txBody>
          <a:bodyPr wrap="square" rtlCol="0">
            <a:spAutoFit/>
          </a:bodyPr>
          <a:lstStyle/>
          <a:p>
            <a:pPr algn="ctr"/>
            <a:r>
              <a:rPr lang="de-DE" dirty="0">
                <a:solidFill>
                  <a:schemeClr val="tx1">
                    <a:lumMod val="50000"/>
                    <a:lumOff val="50000"/>
                  </a:schemeClr>
                </a:solidFill>
              </a:rPr>
              <a:t>Source</a:t>
            </a:r>
            <a:r>
              <a:rPr lang="en-US" dirty="0">
                <a:solidFill>
                  <a:schemeClr val="tx1">
                    <a:lumMod val="50000"/>
                    <a:lumOff val="50000"/>
                  </a:schemeClr>
                </a:solidFill>
              </a:rPr>
              <a:t>:  </a:t>
            </a:r>
            <a:r>
              <a:rPr lang="de-DE" dirty="0">
                <a:solidFill>
                  <a:srgbClr val="879596"/>
                </a:solidFill>
                <a:latin typeface="Amazon Ember"/>
              </a:rPr>
              <a:t>J</a:t>
            </a:r>
            <a:r>
              <a:rPr lang="de-DE" b="0" i="0" dirty="0">
                <a:solidFill>
                  <a:srgbClr val="879596"/>
                </a:solidFill>
                <a:effectLst/>
                <a:latin typeface="Amazon Ember"/>
              </a:rPr>
              <a:t>an Hartmann</a:t>
            </a:r>
            <a:endParaRPr lang="de-DE" dirty="0">
              <a:solidFill>
                <a:schemeClr val="tx1">
                  <a:lumMod val="50000"/>
                  <a:lumOff val="50000"/>
                </a:schemeClr>
              </a:solidFill>
            </a:endParaRPr>
          </a:p>
        </p:txBody>
      </p:sp>
      <p:sp>
        <p:nvSpPr>
          <p:cNvPr id="8" name="流程图: 接点 7">
            <a:extLst>
              <a:ext uri="{FF2B5EF4-FFF2-40B4-BE49-F238E27FC236}">
                <a16:creationId xmlns:a16="http://schemas.microsoft.com/office/drawing/2014/main" id="{13A7AA22-54D2-4395-9FE4-0A7758129319}"/>
              </a:ext>
            </a:extLst>
          </p:cNvPr>
          <p:cNvSpPr/>
          <p:nvPr/>
        </p:nvSpPr>
        <p:spPr>
          <a:xfrm>
            <a:off x="8088923" y="3094892"/>
            <a:ext cx="553915" cy="527539"/>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页脚占位符 8">
            <a:extLst>
              <a:ext uri="{FF2B5EF4-FFF2-40B4-BE49-F238E27FC236}">
                <a16:creationId xmlns:a16="http://schemas.microsoft.com/office/drawing/2014/main" id="{8211CD3A-6E8F-49B7-AFCF-DDF68EB7DA77}"/>
              </a:ext>
            </a:extLst>
          </p:cNvPr>
          <p:cNvSpPr>
            <a:spLocks noGrp="1"/>
          </p:cNvSpPr>
          <p:nvPr>
            <p:ph type="ftr" sz="quarter" idx="11"/>
          </p:nvPr>
        </p:nvSpPr>
        <p:spPr/>
        <p:txBody>
          <a:bodyPr/>
          <a:lstStyle/>
          <a:p>
            <a:r>
              <a:rPr lang="de-DE" dirty="0"/>
              <a:t>11</a:t>
            </a:r>
          </a:p>
        </p:txBody>
      </p:sp>
    </p:spTree>
    <p:extLst>
      <p:ext uri="{BB962C8B-B14F-4D97-AF65-F5344CB8AC3E}">
        <p14:creationId xmlns:p14="http://schemas.microsoft.com/office/powerpoint/2010/main" val="1743281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a:xfrm>
            <a:off x="620486" y="141348"/>
            <a:ext cx="10515600" cy="1325563"/>
          </a:xfrm>
        </p:spPr>
        <p:txBody>
          <a:bodyPr/>
          <a:lstStyle/>
          <a:p>
            <a:r>
              <a:rPr lang="de-DE" altLang="zh-CN" b="1" dirty="0">
                <a:solidFill>
                  <a:srgbClr val="C00000"/>
                </a:solidFill>
              </a:rPr>
              <a:t>Korrelation von Residual und Geometrie</a:t>
            </a:r>
            <a:endParaRPr lang="de-DE" b="1" dirty="0">
              <a:solidFill>
                <a:srgbClr val="C00000"/>
              </a:solidFill>
            </a:endParaRPr>
          </a:p>
        </p:txBody>
      </p:sp>
      <p:pic>
        <p:nvPicPr>
          <p:cNvPr id="4" name="图片 3">
            <a:extLst>
              <a:ext uri="{FF2B5EF4-FFF2-40B4-BE49-F238E27FC236}">
                <a16:creationId xmlns:a16="http://schemas.microsoft.com/office/drawing/2014/main" id="{0A8296B2-3AFF-4562-80C0-238DAC57D215}"/>
              </a:ext>
            </a:extLst>
          </p:cNvPr>
          <p:cNvPicPr/>
          <p:nvPr/>
        </p:nvPicPr>
        <p:blipFill>
          <a:blip r:embed="rId3"/>
          <a:stretch>
            <a:fillRect/>
          </a:stretch>
        </p:blipFill>
        <p:spPr>
          <a:xfrm>
            <a:off x="1010864" y="1541673"/>
            <a:ext cx="3944230" cy="3691346"/>
          </a:xfrm>
          <a:prstGeom prst="rect">
            <a:avLst/>
          </a:prstGeom>
        </p:spPr>
      </p:pic>
      <p:pic>
        <p:nvPicPr>
          <p:cNvPr id="5" name="图片 4">
            <a:extLst>
              <a:ext uri="{FF2B5EF4-FFF2-40B4-BE49-F238E27FC236}">
                <a16:creationId xmlns:a16="http://schemas.microsoft.com/office/drawing/2014/main" id="{00F5DE19-969A-45B1-85C5-B2356D22F65E}"/>
              </a:ext>
            </a:extLst>
          </p:cNvPr>
          <p:cNvPicPr/>
          <p:nvPr/>
        </p:nvPicPr>
        <p:blipFill>
          <a:blip r:embed="rId4"/>
          <a:stretch>
            <a:fillRect/>
          </a:stretch>
        </p:blipFill>
        <p:spPr>
          <a:xfrm>
            <a:off x="4955094" y="2065276"/>
            <a:ext cx="4038600" cy="3167743"/>
          </a:xfrm>
          <a:prstGeom prst="rect">
            <a:avLst/>
          </a:prstGeom>
        </p:spPr>
      </p:pic>
      <p:graphicFrame>
        <p:nvGraphicFramePr>
          <p:cNvPr id="6" name="表格 5">
            <a:extLst>
              <a:ext uri="{FF2B5EF4-FFF2-40B4-BE49-F238E27FC236}">
                <a16:creationId xmlns:a16="http://schemas.microsoft.com/office/drawing/2014/main" id="{D71FC241-81B2-4C21-B946-E4E79E03434C}"/>
              </a:ext>
            </a:extLst>
          </p:cNvPr>
          <p:cNvGraphicFramePr>
            <a:graphicFrameLocks noGrp="1"/>
          </p:cNvGraphicFramePr>
          <p:nvPr>
            <p:extLst>
              <p:ext uri="{D42A27DB-BD31-4B8C-83A1-F6EECF244321}">
                <p14:modId xmlns:p14="http://schemas.microsoft.com/office/powerpoint/2010/main" val="4048759628"/>
              </p:ext>
            </p:extLst>
          </p:nvPr>
        </p:nvGraphicFramePr>
        <p:xfrm>
          <a:off x="9108831" y="2373923"/>
          <a:ext cx="2848707" cy="1573823"/>
        </p:xfrm>
        <a:graphic>
          <a:graphicData uri="http://schemas.openxmlformats.org/drawingml/2006/table">
            <a:tbl>
              <a:tblPr firstRow="1" firstCol="1" bandRow="1">
                <a:tableStyleId>{C083E6E3-FA7D-4D7B-A595-EF9225AFEA82}</a:tableStyleId>
              </a:tblPr>
              <a:tblGrid>
                <a:gridCol w="1409281">
                  <a:extLst>
                    <a:ext uri="{9D8B030D-6E8A-4147-A177-3AD203B41FA5}">
                      <a16:colId xmlns:a16="http://schemas.microsoft.com/office/drawing/2014/main" val="3814252988"/>
                    </a:ext>
                  </a:extLst>
                </a:gridCol>
                <a:gridCol w="1439426">
                  <a:extLst>
                    <a:ext uri="{9D8B030D-6E8A-4147-A177-3AD203B41FA5}">
                      <a16:colId xmlns:a16="http://schemas.microsoft.com/office/drawing/2014/main" val="1304305541"/>
                    </a:ext>
                  </a:extLst>
                </a:gridCol>
              </a:tblGrid>
              <a:tr h="526665">
                <a:tc>
                  <a:txBody>
                    <a:bodyPr/>
                    <a:lstStyle/>
                    <a:p>
                      <a:pPr marL="0" marR="118745" algn="ctr">
                        <a:lnSpc>
                          <a:spcPct val="130000"/>
                        </a:lnSpc>
                        <a:spcBef>
                          <a:spcPts val="295"/>
                        </a:spcBef>
                        <a:spcAft>
                          <a:spcPts val="300"/>
                        </a:spcAft>
                      </a:pPr>
                      <a:r>
                        <a:rPr lang="en-US" sz="1400" dirty="0" err="1">
                          <a:effectLst/>
                        </a:rPr>
                        <a:t>Farbe</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b="1" dirty="0">
                          <a:effectLst/>
                        </a:rPr>
                        <a:t>R</a:t>
                      </a:r>
                      <a:r>
                        <a:rPr lang="de-DE" altLang="zh-CN" sz="1400" b="1" dirty="0" err="1">
                          <a:effectLst/>
                        </a:rPr>
                        <a:t>esidualbereich</a:t>
                      </a:r>
                      <a:endParaRPr lang="de-DE" sz="1400" b="1"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856771037"/>
                  </a:ext>
                </a:extLst>
              </a:tr>
              <a:tr h="520493">
                <a:tc>
                  <a:txBody>
                    <a:bodyPr/>
                    <a:lstStyle/>
                    <a:p>
                      <a:pPr marL="0" marR="118745" algn="ctr" defTabSz="914400" rtl="0" eaLnBrk="1" latinLnBrk="0" hangingPunct="1">
                        <a:lnSpc>
                          <a:spcPct val="130000"/>
                        </a:lnSpc>
                        <a:spcBef>
                          <a:spcPts val="295"/>
                        </a:spcBef>
                        <a:spcAft>
                          <a:spcPts val="300"/>
                        </a:spcAft>
                      </a:pPr>
                      <a:r>
                        <a:rPr lang="de-DE" sz="1400" b="0" kern="1200" dirty="0">
                          <a:solidFill>
                            <a:schemeClr val="tx1"/>
                          </a:solidFill>
                          <a:effectLst/>
                          <a:latin typeface="Georgia" panose="02040502050405020303" pitchFamily="18" charset="0"/>
                          <a:ea typeface="Georgia" panose="02040502050405020303" pitchFamily="18" charset="0"/>
                          <a:cs typeface="Georgia" panose="02040502050405020303" pitchFamily="18" charset="0"/>
                        </a:rPr>
                        <a:t>rot</a:t>
                      </a:r>
                    </a:p>
                  </a:txBody>
                  <a:tcPr marL="68580" marR="68580" marT="0" marB="0" anchor="ctr"/>
                </a:tc>
                <a:tc>
                  <a:txBody>
                    <a:bodyPr/>
                    <a:lstStyle/>
                    <a:p>
                      <a:pPr marL="0" marR="118745" algn="ctr">
                        <a:lnSpc>
                          <a:spcPct val="130000"/>
                        </a:lnSpc>
                        <a:spcBef>
                          <a:spcPts val="295"/>
                        </a:spcBef>
                        <a:spcAft>
                          <a:spcPts val="300"/>
                        </a:spcAft>
                      </a:pPr>
                      <a:r>
                        <a:rPr lang="de-DE" sz="1400" b="0" dirty="0">
                          <a:effectLst/>
                          <a:latin typeface="Georgia" panose="02040502050405020303" pitchFamily="18" charset="0"/>
                          <a:ea typeface="Georgia" panose="02040502050405020303" pitchFamily="18" charset="0"/>
                          <a:cs typeface="Georgia" panose="02040502050405020303" pitchFamily="18" charset="0"/>
                        </a:rPr>
                        <a:t>-0.1~0.1mm</a:t>
                      </a:r>
                    </a:p>
                  </a:txBody>
                  <a:tcPr marL="68580" marR="68580" marT="0" marB="0" anchor="ctr"/>
                </a:tc>
                <a:extLst>
                  <a:ext uri="{0D108BD9-81ED-4DB2-BD59-A6C34878D82A}">
                    <a16:rowId xmlns:a16="http://schemas.microsoft.com/office/drawing/2014/main" val="807032728"/>
                  </a:ext>
                </a:extLst>
              </a:tr>
              <a:tr h="526665">
                <a:tc>
                  <a:txBody>
                    <a:bodyPr/>
                    <a:lstStyle/>
                    <a:p>
                      <a:pPr marL="0" marR="118745" algn="ctr">
                        <a:lnSpc>
                          <a:spcPct val="130000"/>
                        </a:lnSpc>
                        <a:spcBef>
                          <a:spcPts val="295"/>
                        </a:spcBef>
                        <a:spcAft>
                          <a:spcPts val="300"/>
                        </a:spcAft>
                      </a:pPr>
                      <a:r>
                        <a:rPr lang="de-DE" sz="1400" b="0" dirty="0">
                          <a:effectLst/>
                          <a:latin typeface="Georgia" panose="02040502050405020303" pitchFamily="18" charset="0"/>
                          <a:ea typeface="Georgia" panose="02040502050405020303" pitchFamily="18" charset="0"/>
                          <a:cs typeface="Georgia" panose="02040502050405020303" pitchFamily="18" charset="0"/>
                        </a:rPr>
                        <a:t>grau</a:t>
                      </a:r>
                    </a:p>
                  </a:txBody>
                  <a:tcPr marL="68580" marR="68580" marT="0" marB="0" anchor="ctr"/>
                </a:tc>
                <a:tc>
                  <a:txBody>
                    <a:bodyPr/>
                    <a:lstStyle/>
                    <a:p>
                      <a:pPr marL="0" marR="118745" algn="ctr">
                        <a:lnSpc>
                          <a:spcPct val="130000"/>
                        </a:lnSpc>
                        <a:spcBef>
                          <a:spcPts val="295"/>
                        </a:spcBef>
                        <a:spcAft>
                          <a:spcPts val="300"/>
                        </a:spcAft>
                      </a:pPr>
                      <a:r>
                        <a:rPr lang="en-US" sz="1400" b="0" kern="1200" dirty="0">
                          <a:solidFill>
                            <a:schemeClr val="tx1"/>
                          </a:solidFill>
                          <a:effectLst/>
                          <a:latin typeface="Georgia" panose="02040502050405020303" pitchFamily="18" charset="0"/>
                        </a:rPr>
                        <a:t>&lt;-0.1mm &amp; &gt;0.1mm</a:t>
                      </a:r>
                      <a:endParaRPr lang="de-DE" sz="1400" b="0" kern="1200" dirty="0">
                        <a:solidFill>
                          <a:schemeClr val="tx1"/>
                        </a:solidFill>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3658333749"/>
                  </a:ext>
                </a:extLst>
              </a:tr>
            </a:tbl>
          </a:graphicData>
        </a:graphic>
      </p:graphicFrame>
      <p:sp>
        <p:nvSpPr>
          <p:cNvPr id="3" name="页脚占位符 2">
            <a:extLst>
              <a:ext uri="{FF2B5EF4-FFF2-40B4-BE49-F238E27FC236}">
                <a16:creationId xmlns:a16="http://schemas.microsoft.com/office/drawing/2014/main" id="{86C17753-11A5-4FC0-AB40-08BA97F187C3}"/>
              </a:ext>
            </a:extLst>
          </p:cNvPr>
          <p:cNvSpPr>
            <a:spLocks noGrp="1"/>
          </p:cNvSpPr>
          <p:nvPr>
            <p:ph type="ftr" sz="quarter" idx="11"/>
          </p:nvPr>
        </p:nvSpPr>
        <p:spPr/>
        <p:txBody>
          <a:bodyPr/>
          <a:lstStyle/>
          <a:p>
            <a:r>
              <a:rPr lang="de-DE" dirty="0"/>
              <a:t>12</a:t>
            </a:r>
          </a:p>
        </p:txBody>
      </p:sp>
    </p:spTree>
    <p:extLst>
      <p:ext uri="{BB962C8B-B14F-4D97-AF65-F5344CB8AC3E}">
        <p14:creationId xmlns:p14="http://schemas.microsoft.com/office/powerpoint/2010/main" val="373551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altLang="zh-CN" b="1" dirty="0">
                <a:solidFill>
                  <a:schemeClr val="accent1">
                    <a:lumMod val="75000"/>
                  </a:schemeClr>
                </a:solidFill>
              </a:rPr>
              <a:t>Deep Learning und Punktwolken</a:t>
            </a:r>
            <a:endParaRPr lang="de-DE" b="1" dirty="0">
              <a:solidFill>
                <a:schemeClr val="accent1">
                  <a:lumMod val="75000"/>
                </a:schemeClr>
              </a:solidFill>
            </a:endParaRPr>
          </a:p>
        </p:txBody>
      </p:sp>
      <p:sp>
        <p:nvSpPr>
          <p:cNvPr id="3" name="内容占位符 2">
            <a:extLst>
              <a:ext uri="{FF2B5EF4-FFF2-40B4-BE49-F238E27FC236}">
                <a16:creationId xmlns:a16="http://schemas.microsoft.com/office/drawing/2014/main" id="{D6473229-F6E8-48D0-8A58-F5B8AF0E22A0}"/>
              </a:ext>
            </a:extLst>
          </p:cNvPr>
          <p:cNvSpPr>
            <a:spLocks noGrp="1"/>
          </p:cNvSpPr>
          <p:nvPr>
            <p:ph idx="1"/>
          </p:nvPr>
        </p:nvSpPr>
        <p:spPr/>
        <p:txBody>
          <a:bodyPr>
            <a:normAutofit/>
          </a:bodyPr>
          <a:lstStyle/>
          <a:p>
            <a:r>
              <a:rPr lang="de-DE" sz="3200" dirty="0" err="1"/>
              <a:t>Voxel</a:t>
            </a:r>
            <a:r>
              <a:rPr lang="de-DE" sz="3200" dirty="0"/>
              <a:t>-basierte Ansätze :</a:t>
            </a:r>
          </a:p>
          <a:p>
            <a:pPr lvl="1"/>
            <a:r>
              <a:rPr lang="de-DE" sz="3200" dirty="0"/>
              <a:t>CNN and 3D</a:t>
            </a:r>
          </a:p>
          <a:p>
            <a:pPr lvl="1"/>
            <a:r>
              <a:rPr lang="de-DE" sz="3200" dirty="0" err="1"/>
              <a:t>VoxNet</a:t>
            </a:r>
            <a:endParaRPr lang="de-DE" sz="3200" dirty="0"/>
          </a:p>
          <a:p>
            <a:pPr lvl="1"/>
            <a:r>
              <a:rPr lang="de-DE" sz="3200" dirty="0"/>
              <a:t>3D </a:t>
            </a:r>
            <a:r>
              <a:rPr lang="de-DE" sz="3200" dirty="0" err="1"/>
              <a:t>ShapeNet</a:t>
            </a:r>
            <a:endParaRPr lang="de-DE" sz="3200" dirty="0"/>
          </a:p>
          <a:p>
            <a:r>
              <a:rPr lang="de-DE" sz="3200" dirty="0"/>
              <a:t>Direkte Ansätze : </a:t>
            </a:r>
          </a:p>
          <a:p>
            <a:pPr lvl="1"/>
            <a:r>
              <a:rPr lang="de-DE" sz="3200" dirty="0" err="1">
                <a:solidFill>
                  <a:srgbClr val="C00000"/>
                </a:solidFill>
              </a:rPr>
              <a:t>PointNet</a:t>
            </a:r>
            <a:r>
              <a:rPr lang="de-DE" sz="3200" dirty="0">
                <a:solidFill>
                  <a:srgbClr val="C00000"/>
                </a:solidFill>
              </a:rPr>
              <a:t>++</a:t>
            </a:r>
          </a:p>
          <a:p>
            <a:pPr lvl="1"/>
            <a:r>
              <a:rPr lang="de-DE" sz="3200" dirty="0" err="1"/>
              <a:t>KPConv</a:t>
            </a:r>
            <a:endParaRPr lang="de-DE" sz="3200" dirty="0"/>
          </a:p>
        </p:txBody>
      </p:sp>
      <p:sp>
        <p:nvSpPr>
          <p:cNvPr id="4" name="页脚占位符 3">
            <a:extLst>
              <a:ext uri="{FF2B5EF4-FFF2-40B4-BE49-F238E27FC236}">
                <a16:creationId xmlns:a16="http://schemas.microsoft.com/office/drawing/2014/main" id="{62CA091E-6256-4824-A253-6FD6A4B194A8}"/>
              </a:ext>
            </a:extLst>
          </p:cNvPr>
          <p:cNvSpPr>
            <a:spLocks noGrp="1"/>
          </p:cNvSpPr>
          <p:nvPr>
            <p:ph type="ftr" sz="quarter" idx="11"/>
          </p:nvPr>
        </p:nvSpPr>
        <p:spPr/>
        <p:txBody>
          <a:bodyPr/>
          <a:lstStyle/>
          <a:p>
            <a:r>
              <a:rPr lang="de-DE" dirty="0"/>
              <a:t>13</a:t>
            </a:r>
          </a:p>
        </p:txBody>
      </p:sp>
    </p:spTree>
    <p:extLst>
      <p:ext uri="{BB962C8B-B14F-4D97-AF65-F5344CB8AC3E}">
        <p14:creationId xmlns:p14="http://schemas.microsoft.com/office/powerpoint/2010/main" val="3644013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err="1">
                <a:solidFill>
                  <a:srgbClr val="C00000"/>
                </a:solidFill>
              </a:rPr>
              <a:t>RePN</a:t>
            </a:r>
            <a:r>
              <a:rPr lang="de-DE" b="1" dirty="0">
                <a:solidFill>
                  <a:srgbClr val="C00000"/>
                </a:solidFill>
              </a:rPr>
              <a:t> Model</a:t>
            </a:r>
          </a:p>
        </p:txBody>
      </p:sp>
      <p:pic>
        <p:nvPicPr>
          <p:cNvPr id="9" name="图片 8">
            <a:extLst>
              <a:ext uri="{FF2B5EF4-FFF2-40B4-BE49-F238E27FC236}">
                <a16:creationId xmlns:a16="http://schemas.microsoft.com/office/drawing/2014/main" id="{2614FF59-09D8-4480-A961-3D3FFAA08E79}"/>
              </a:ext>
            </a:extLst>
          </p:cNvPr>
          <p:cNvPicPr>
            <a:picLocks noChangeAspect="1"/>
          </p:cNvPicPr>
          <p:nvPr/>
        </p:nvPicPr>
        <p:blipFill>
          <a:blip r:embed="rId3"/>
          <a:stretch>
            <a:fillRect/>
          </a:stretch>
        </p:blipFill>
        <p:spPr>
          <a:xfrm>
            <a:off x="624254" y="989799"/>
            <a:ext cx="10366131" cy="5110305"/>
          </a:xfrm>
          <a:prstGeom prst="rect">
            <a:avLst/>
          </a:prstGeom>
        </p:spPr>
      </p:pic>
      <p:sp>
        <p:nvSpPr>
          <p:cNvPr id="3" name="页脚占位符 2">
            <a:extLst>
              <a:ext uri="{FF2B5EF4-FFF2-40B4-BE49-F238E27FC236}">
                <a16:creationId xmlns:a16="http://schemas.microsoft.com/office/drawing/2014/main" id="{C868BA8B-D32D-4D50-9597-87E3B7BD151B}"/>
              </a:ext>
            </a:extLst>
          </p:cNvPr>
          <p:cNvSpPr>
            <a:spLocks noGrp="1"/>
          </p:cNvSpPr>
          <p:nvPr>
            <p:ph type="ftr" sz="quarter" idx="11"/>
          </p:nvPr>
        </p:nvSpPr>
        <p:spPr/>
        <p:txBody>
          <a:bodyPr/>
          <a:lstStyle/>
          <a:p>
            <a:r>
              <a:rPr lang="de-DE" dirty="0"/>
              <a:t>14</a:t>
            </a:r>
          </a:p>
        </p:txBody>
      </p:sp>
    </p:spTree>
    <p:extLst>
      <p:ext uri="{BB962C8B-B14F-4D97-AF65-F5344CB8AC3E}">
        <p14:creationId xmlns:p14="http://schemas.microsoft.com/office/powerpoint/2010/main" val="43148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altLang="zh-CN" b="1" dirty="0" err="1">
                <a:solidFill>
                  <a:schemeClr val="accent1">
                    <a:lumMod val="75000"/>
                  </a:schemeClr>
                </a:solidFill>
              </a:rPr>
              <a:t>Grouping</a:t>
            </a:r>
            <a:endParaRPr lang="de-DE" b="1" dirty="0">
              <a:solidFill>
                <a:schemeClr val="accent1">
                  <a:lumMod val="75000"/>
                </a:schemeClr>
              </a:solidFill>
            </a:endParaRPr>
          </a:p>
        </p:txBody>
      </p:sp>
      <p:sp>
        <p:nvSpPr>
          <p:cNvPr id="3" name="内容占位符 2">
            <a:extLst>
              <a:ext uri="{FF2B5EF4-FFF2-40B4-BE49-F238E27FC236}">
                <a16:creationId xmlns:a16="http://schemas.microsoft.com/office/drawing/2014/main" id="{D6473229-F6E8-48D0-8A58-F5B8AF0E22A0}"/>
              </a:ext>
            </a:extLst>
          </p:cNvPr>
          <p:cNvSpPr>
            <a:spLocks noGrp="1"/>
          </p:cNvSpPr>
          <p:nvPr>
            <p:ph idx="1"/>
          </p:nvPr>
        </p:nvSpPr>
        <p:spPr>
          <a:xfrm>
            <a:off x="940559" y="1710208"/>
            <a:ext cx="4000718" cy="3329878"/>
          </a:xfrm>
        </p:spPr>
        <p:txBody>
          <a:bodyPr/>
          <a:lstStyle/>
          <a:p>
            <a:r>
              <a:rPr lang="de-DE" dirty="0"/>
              <a:t>KD-</a:t>
            </a:r>
            <a:r>
              <a:rPr lang="de-DE" dirty="0" err="1"/>
              <a:t>tree</a:t>
            </a:r>
            <a:endParaRPr lang="de-DE" dirty="0"/>
          </a:p>
          <a:p>
            <a:r>
              <a:rPr lang="de-DE" dirty="0" err="1"/>
              <a:t>Radials</a:t>
            </a:r>
            <a:r>
              <a:rPr lang="de-DE" dirty="0"/>
              <a:t> 0.1</a:t>
            </a:r>
          </a:p>
          <a:p>
            <a:r>
              <a:rPr lang="en-US" sz="2800" dirty="0">
                <a:effectLst/>
              </a:rPr>
              <a:t>2534160</a:t>
            </a:r>
            <a:r>
              <a:rPr lang="de-DE" sz="2800" dirty="0">
                <a:effectLst/>
              </a:rPr>
              <a:t> </a:t>
            </a:r>
            <a:r>
              <a:rPr lang="de-DE" dirty="0"/>
              <a:t>G</a:t>
            </a:r>
            <a:r>
              <a:rPr lang="de-DE" sz="2800" dirty="0">
                <a:effectLst/>
              </a:rPr>
              <a:t>ruppen</a:t>
            </a:r>
            <a:endParaRPr lang="de-DE" dirty="0"/>
          </a:p>
        </p:txBody>
      </p:sp>
      <p:pic>
        <p:nvPicPr>
          <p:cNvPr id="6" name="图片 5">
            <a:extLst>
              <a:ext uri="{FF2B5EF4-FFF2-40B4-BE49-F238E27FC236}">
                <a16:creationId xmlns:a16="http://schemas.microsoft.com/office/drawing/2014/main" id="{2B6E636B-76D9-45B7-8B20-23523B65A8DE}"/>
              </a:ext>
            </a:extLst>
          </p:cNvPr>
          <p:cNvPicPr>
            <a:picLocks noChangeAspect="1"/>
          </p:cNvPicPr>
          <p:nvPr/>
        </p:nvPicPr>
        <p:blipFill>
          <a:blip r:embed="rId3"/>
          <a:stretch>
            <a:fillRect/>
          </a:stretch>
        </p:blipFill>
        <p:spPr>
          <a:xfrm>
            <a:off x="6096000" y="1205235"/>
            <a:ext cx="4786927" cy="4607737"/>
          </a:xfrm>
          <a:prstGeom prst="rect">
            <a:avLst/>
          </a:prstGeom>
        </p:spPr>
      </p:pic>
      <p:sp>
        <p:nvSpPr>
          <p:cNvPr id="4" name="页脚占位符 3">
            <a:extLst>
              <a:ext uri="{FF2B5EF4-FFF2-40B4-BE49-F238E27FC236}">
                <a16:creationId xmlns:a16="http://schemas.microsoft.com/office/drawing/2014/main" id="{87295C6E-8C55-4970-BEBF-FFDDED4ECA34}"/>
              </a:ext>
            </a:extLst>
          </p:cNvPr>
          <p:cNvSpPr>
            <a:spLocks noGrp="1"/>
          </p:cNvSpPr>
          <p:nvPr>
            <p:ph type="ftr" sz="quarter" idx="11"/>
          </p:nvPr>
        </p:nvSpPr>
        <p:spPr/>
        <p:txBody>
          <a:bodyPr/>
          <a:lstStyle/>
          <a:p>
            <a:r>
              <a:rPr lang="de-DE" dirty="0"/>
              <a:t>15</a:t>
            </a:r>
          </a:p>
        </p:txBody>
      </p:sp>
    </p:spTree>
    <p:extLst>
      <p:ext uri="{BB962C8B-B14F-4D97-AF65-F5344CB8AC3E}">
        <p14:creationId xmlns:p14="http://schemas.microsoft.com/office/powerpoint/2010/main" val="49904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altLang="zh-CN" b="1" dirty="0" err="1">
                <a:solidFill>
                  <a:schemeClr val="accent1">
                    <a:lumMod val="75000"/>
                  </a:schemeClr>
                </a:solidFill>
              </a:rPr>
              <a:t>Farthest</a:t>
            </a:r>
            <a:r>
              <a:rPr lang="de-DE" altLang="zh-CN" b="1" dirty="0">
                <a:solidFill>
                  <a:schemeClr val="accent1">
                    <a:lumMod val="75000"/>
                  </a:schemeClr>
                </a:solidFill>
              </a:rPr>
              <a:t> Point Sampling (FPS)</a:t>
            </a:r>
            <a:endParaRPr lang="de-DE" b="1" dirty="0">
              <a:solidFill>
                <a:schemeClr val="accent1">
                  <a:lumMod val="75000"/>
                </a:schemeClr>
              </a:solidFill>
            </a:endParaRPr>
          </a:p>
        </p:txBody>
      </p:sp>
      <p:pic>
        <p:nvPicPr>
          <p:cNvPr id="9" name="图片 8">
            <a:extLst>
              <a:ext uri="{FF2B5EF4-FFF2-40B4-BE49-F238E27FC236}">
                <a16:creationId xmlns:a16="http://schemas.microsoft.com/office/drawing/2014/main" id="{09F55E4E-1185-488D-B553-2112C752A71F}"/>
              </a:ext>
            </a:extLst>
          </p:cNvPr>
          <p:cNvPicPr>
            <a:picLocks noChangeAspect="1"/>
          </p:cNvPicPr>
          <p:nvPr/>
        </p:nvPicPr>
        <p:blipFill rotWithShape="1">
          <a:blip r:embed="rId3"/>
          <a:srcRect l="10503" t="541" r="3274" b="3784"/>
          <a:stretch/>
        </p:blipFill>
        <p:spPr>
          <a:xfrm>
            <a:off x="2323019" y="2076585"/>
            <a:ext cx="2039711" cy="2136266"/>
          </a:xfrm>
          <a:prstGeom prst="rect">
            <a:avLst/>
          </a:prstGeom>
        </p:spPr>
      </p:pic>
      <p:pic>
        <p:nvPicPr>
          <p:cNvPr id="13" name="图片 12">
            <a:extLst>
              <a:ext uri="{FF2B5EF4-FFF2-40B4-BE49-F238E27FC236}">
                <a16:creationId xmlns:a16="http://schemas.microsoft.com/office/drawing/2014/main" id="{C037B53C-7E09-40CC-9D67-6637C97A5C17}"/>
              </a:ext>
            </a:extLst>
          </p:cNvPr>
          <p:cNvPicPr>
            <a:picLocks noChangeAspect="1"/>
          </p:cNvPicPr>
          <p:nvPr/>
        </p:nvPicPr>
        <p:blipFill>
          <a:blip r:embed="rId4"/>
          <a:stretch>
            <a:fillRect/>
          </a:stretch>
        </p:blipFill>
        <p:spPr>
          <a:xfrm>
            <a:off x="8734426" y="2087101"/>
            <a:ext cx="2042152" cy="2125750"/>
          </a:xfrm>
          <a:prstGeom prst="rect">
            <a:avLst/>
          </a:prstGeom>
        </p:spPr>
      </p:pic>
      <p:pic>
        <p:nvPicPr>
          <p:cNvPr id="15" name="图片 14">
            <a:extLst>
              <a:ext uri="{FF2B5EF4-FFF2-40B4-BE49-F238E27FC236}">
                <a16:creationId xmlns:a16="http://schemas.microsoft.com/office/drawing/2014/main" id="{56DC698D-0C29-4139-AB6B-FF03E8DF6A13}"/>
              </a:ext>
            </a:extLst>
          </p:cNvPr>
          <p:cNvPicPr>
            <a:picLocks noChangeAspect="1"/>
          </p:cNvPicPr>
          <p:nvPr/>
        </p:nvPicPr>
        <p:blipFill rotWithShape="1">
          <a:blip r:embed="rId5"/>
          <a:srcRect/>
          <a:stretch/>
        </p:blipFill>
        <p:spPr>
          <a:xfrm>
            <a:off x="5491583" y="2086113"/>
            <a:ext cx="2042152" cy="2126738"/>
          </a:xfrm>
          <a:prstGeom prst="rect">
            <a:avLst/>
          </a:prstGeom>
        </p:spPr>
      </p:pic>
      <p:sp>
        <p:nvSpPr>
          <p:cNvPr id="17" name="文本框 16">
            <a:extLst>
              <a:ext uri="{FF2B5EF4-FFF2-40B4-BE49-F238E27FC236}">
                <a16:creationId xmlns:a16="http://schemas.microsoft.com/office/drawing/2014/main" id="{72A055AA-A71B-4F5E-846A-1EE8081DD4AB}"/>
              </a:ext>
            </a:extLst>
          </p:cNvPr>
          <p:cNvSpPr txBox="1"/>
          <p:nvPr/>
        </p:nvSpPr>
        <p:spPr>
          <a:xfrm>
            <a:off x="5664794" y="4585814"/>
            <a:ext cx="1695730" cy="461665"/>
          </a:xfrm>
          <a:prstGeom prst="rect">
            <a:avLst/>
          </a:prstGeom>
          <a:noFill/>
        </p:spPr>
        <p:txBody>
          <a:bodyPr wrap="square" rtlCol="0">
            <a:spAutoFit/>
          </a:bodyPr>
          <a:lstStyle/>
          <a:p>
            <a:pPr algn="ctr"/>
            <a:r>
              <a:rPr lang="de-DE" sz="2400" dirty="0"/>
              <a:t>FPS</a:t>
            </a:r>
          </a:p>
        </p:txBody>
      </p:sp>
      <p:sp>
        <p:nvSpPr>
          <p:cNvPr id="18" name="箭头: 右 17">
            <a:extLst>
              <a:ext uri="{FF2B5EF4-FFF2-40B4-BE49-F238E27FC236}">
                <a16:creationId xmlns:a16="http://schemas.microsoft.com/office/drawing/2014/main" id="{EEFF89BA-54B5-4E7F-892E-F8E8F7EB8D58}"/>
              </a:ext>
            </a:extLst>
          </p:cNvPr>
          <p:cNvSpPr/>
          <p:nvPr/>
        </p:nvSpPr>
        <p:spPr>
          <a:xfrm>
            <a:off x="4615543" y="3015343"/>
            <a:ext cx="555171" cy="381000"/>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9" name="箭头: 右 18">
            <a:extLst>
              <a:ext uri="{FF2B5EF4-FFF2-40B4-BE49-F238E27FC236}">
                <a16:creationId xmlns:a16="http://schemas.microsoft.com/office/drawing/2014/main" id="{23D0B560-CEC5-4B17-BF81-DC89E80FB1ED}"/>
              </a:ext>
            </a:extLst>
          </p:cNvPr>
          <p:cNvSpPr/>
          <p:nvPr/>
        </p:nvSpPr>
        <p:spPr>
          <a:xfrm>
            <a:off x="7854604" y="3015343"/>
            <a:ext cx="555171" cy="381000"/>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20" name="文本框 19">
            <a:extLst>
              <a:ext uri="{FF2B5EF4-FFF2-40B4-BE49-F238E27FC236}">
                <a16:creationId xmlns:a16="http://schemas.microsoft.com/office/drawing/2014/main" id="{1EE5B217-785C-4B8E-8457-CE5C50509DC3}"/>
              </a:ext>
            </a:extLst>
          </p:cNvPr>
          <p:cNvSpPr txBox="1"/>
          <p:nvPr/>
        </p:nvSpPr>
        <p:spPr>
          <a:xfrm>
            <a:off x="8907637" y="4585814"/>
            <a:ext cx="1695730" cy="461665"/>
          </a:xfrm>
          <a:prstGeom prst="rect">
            <a:avLst/>
          </a:prstGeom>
          <a:noFill/>
        </p:spPr>
        <p:txBody>
          <a:bodyPr wrap="square" rtlCol="0">
            <a:spAutoFit/>
          </a:bodyPr>
          <a:lstStyle/>
          <a:p>
            <a:pPr algn="ctr"/>
            <a:r>
              <a:rPr lang="de-DE" sz="2400" dirty="0"/>
              <a:t>128 Punkte</a:t>
            </a:r>
          </a:p>
        </p:txBody>
      </p:sp>
      <p:sp>
        <p:nvSpPr>
          <p:cNvPr id="21" name="文本框 20">
            <a:extLst>
              <a:ext uri="{FF2B5EF4-FFF2-40B4-BE49-F238E27FC236}">
                <a16:creationId xmlns:a16="http://schemas.microsoft.com/office/drawing/2014/main" id="{DDE7BC4A-7195-4F81-B7D8-A126FCFF0675}"/>
              </a:ext>
            </a:extLst>
          </p:cNvPr>
          <p:cNvSpPr txBox="1"/>
          <p:nvPr/>
        </p:nvSpPr>
        <p:spPr>
          <a:xfrm>
            <a:off x="2421951" y="4585813"/>
            <a:ext cx="1695730" cy="461665"/>
          </a:xfrm>
          <a:prstGeom prst="rect">
            <a:avLst/>
          </a:prstGeom>
          <a:noFill/>
        </p:spPr>
        <p:txBody>
          <a:bodyPr wrap="square" rtlCol="0">
            <a:spAutoFit/>
          </a:bodyPr>
          <a:lstStyle/>
          <a:p>
            <a:pPr algn="ctr"/>
            <a:r>
              <a:rPr lang="de-DE" sz="2400" dirty="0"/>
              <a:t>N Punkte</a:t>
            </a:r>
          </a:p>
        </p:txBody>
      </p:sp>
      <p:sp>
        <p:nvSpPr>
          <p:cNvPr id="3" name="页脚占位符 2">
            <a:extLst>
              <a:ext uri="{FF2B5EF4-FFF2-40B4-BE49-F238E27FC236}">
                <a16:creationId xmlns:a16="http://schemas.microsoft.com/office/drawing/2014/main" id="{8A0B4BF6-3812-4B5F-9DDE-965D2FB3B1D4}"/>
              </a:ext>
            </a:extLst>
          </p:cNvPr>
          <p:cNvSpPr>
            <a:spLocks noGrp="1"/>
          </p:cNvSpPr>
          <p:nvPr>
            <p:ph type="ftr" sz="quarter" idx="11"/>
          </p:nvPr>
        </p:nvSpPr>
        <p:spPr/>
        <p:txBody>
          <a:bodyPr/>
          <a:lstStyle/>
          <a:p>
            <a:r>
              <a:rPr lang="de-DE" dirty="0"/>
              <a:t>16</a:t>
            </a:r>
          </a:p>
        </p:txBody>
      </p:sp>
    </p:spTree>
    <p:extLst>
      <p:ext uri="{BB962C8B-B14F-4D97-AF65-F5344CB8AC3E}">
        <p14:creationId xmlns:p14="http://schemas.microsoft.com/office/powerpoint/2010/main" val="397708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a:solidFill>
                  <a:schemeClr val="accent1">
                    <a:lumMod val="75000"/>
                  </a:schemeClr>
                </a:solidFill>
              </a:rPr>
              <a:t>Multi-</a:t>
            </a:r>
            <a:r>
              <a:rPr lang="de-DE" b="1" dirty="0" err="1">
                <a:solidFill>
                  <a:schemeClr val="accent1">
                    <a:lumMod val="75000"/>
                  </a:schemeClr>
                </a:solidFill>
              </a:rPr>
              <a:t>Scale</a:t>
            </a:r>
            <a:r>
              <a:rPr lang="de-DE" b="1" dirty="0">
                <a:solidFill>
                  <a:schemeClr val="accent1">
                    <a:lumMod val="75000"/>
                  </a:schemeClr>
                </a:solidFill>
              </a:rPr>
              <a:t> </a:t>
            </a:r>
            <a:r>
              <a:rPr lang="de-DE" b="1" dirty="0" err="1">
                <a:solidFill>
                  <a:schemeClr val="accent1">
                    <a:lumMod val="75000"/>
                  </a:schemeClr>
                </a:solidFill>
              </a:rPr>
              <a:t>Grouping</a:t>
            </a:r>
            <a:r>
              <a:rPr lang="de-DE" b="1" dirty="0">
                <a:solidFill>
                  <a:schemeClr val="accent1">
                    <a:lumMod val="75000"/>
                  </a:schemeClr>
                </a:solidFill>
              </a:rPr>
              <a:t>(MSG)</a:t>
            </a:r>
          </a:p>
        </p:txBody>
      </p:sp>
      <p:pic>
        <p:nvPicPr>
          <p:cNvPr id="4" name="图片 3">
            <a:extLst>
              <a:ext uri="{FF2B5EF4-FFF2-40B4-BE49-F238E27FC236}">
                <a16:creationId xmlns:a16="http://schemas.microsoft.com/office/drawing/2014/main" id="{E6D9E103-4AB2-4F2B-96AE-B89C328CAC98}"/>
              </a:ext>
            </a:extLst>
          </p:cNvPr>
          <p:cNvPicPr/>
          <p:nvPr/>
        </p:nvPicPr>
        <p:blipFill>
          <a:blip r:embed="rId3"/>
          <a:stretch>
            <a:fillRect/>
          </a:stretch>
        </p:blipFill>
        <p:spPr>
          <a:xfrm>
            <a:off x="787539" y="1703540"/>
            <a:ext cx="3077526" cy="3298520"/>
          </a:xfrm>
          <a:prstGeom prst="rect">
            <a:avLst/>
          </a:prstGeom>
        </p:spPr>
      </p:pic>
      <p:pic>
        <p:nvPicPr>
          <p:cNvPr id="7" name="图片 6">
            <a:extLst>
              <a:ext uri="{FF2B5EF4-FFF2-40B4-BE49-F238E27FC236}">
                <a16:creationId xmlns:a16="http://schemas.microsoft.com/office/drawing/2014/main" id="{34885331-9BF0-4AD0-9735-5F24A3217CF7}"/>
              </a:ext>
            </a:extLst>
          </p:cNvPr>
          <p:cNvPicPr>
            <a:picLocks noChangeAspect="1"/>
          </p:cNvPicPr>
          <p:nvPr/>
        </p:nvPicPr>
        <p:blipFill>
          <a:blip r:embed="rId4"/>
          <a:stretch>
            <a:fillRect/>
          </a:stretch>
        </p:blipFill>
        <p:spPr>
          <a:xfrm>
            <a:off x="4469424" y="1927686"/>
            <a:ext cx="2965784" cy="3002627"/>
          </a:xfrm>
          <a:prstGeom prst="rect">
            <a:avLst/>
          </a:prstGeom>
        </p:spPr>
      </p:pic>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B3374B63-EF04-4D9A-825D-20009B3CB731}"/>
                  </a:ext>
                </a:extLst>
              </p:cNvPr>
              <p:cNvGraphicFramePr>
                <a:graphicFrameLocks noGrp="1"/>
              </p:cNvGraphicFramePr>
              <p:nvPr/>
            </p:nvGraphicFramePr>
            <p:xfrm>
              <a:off x="8361485" y="2253508"/>
              <a:ext cx="2886388" cy="2515625"/>
            </p:xfrm>
            <a:graphic>
              <a:graphicData uri="http://schemas.openxmlformats.org/drawingml/2006/table">
                <a:tbl>
                  <a:tblPr firstRow="1" firstCol="1" bandRow="1">
                    <a:tableStyleId>{C083E6E3-FA7D-4D7B-A595-EF9225AFEA82}</a:tableStyleId>
                  </a:tblPr>
                  <a:tblGrid>
                    <a:gridCol w="955318">
                      <a:extLst>
                        <a:ext uri="{9D8B030D-6E8A-4147-A177-3AD203B41FA5}">
                          <a16:colId xmlns:a16="http://schemas.microsoft.com/office/drawing/2014/main" val="3814252988"/>
                        </a:ext>
                      </a:extLst>
                    </a:gridCol>
                    <a:gridCol w="955318">
                      <a:extLst>
                        <a:ext uri="{9D8B030D-6E8A-4147-A177-3AD203B41FA5}">
                          <a16:colId xmlns:a16="http://schemas.microsoft.com/office/drawing/2014/main" val="3010145966"/>
                        </a:ext>
                      </a:extLst>
                    </a:gridCol>
                    <a:gridCol w="975752">
                      <a:extLst>
                        <a:ext uri="{9D8B030D-6E8A-4147-A177-3AD203B41FA5}">
                          <a16:colId xmlns:a16="http://schemas.microsoft.com/office/drawing/2014/main" val="1304305541"/>
                        </a:ext>
                      </a:extLst>
                    </a:gridCol>
                  </a:tblGrid>
                  <a:tr h="633565">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Anzahl</a:t>
                          </a:r>
                        </a:p>
                      </a:txBody>
                      <a:tcPr marL="68580" marR="68580" marT="0" marB="0" anchor="ctr"/>
                    </a:tc>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Fläche</a:t>
                          </a:r>
                        </a:p>
                      </a:txBody>
                      <a:tcPr marL="68580" marR="68580" marT="0" marB="0" anchor="ctr"/>
                    </a:tc>
                    <a:tc>
                      <a:txBody>
                        <a:bodyPr/>
                        <a:lstStyle/>
                        <a:p>
                          <a:pPr marL="0" marR="118745" algn="ctr">
                            <a:lnSpc>
                              <a:spcPct val="130000"/>
                            </a:lnSpc>
                            <a:spcBef>
                              <a:spcPts val="295"/>
                            </a:spcBef>
                            <a:spcAft>
                              <a:spcPts val="300"/>
                            </a:spcAft>
                          </a:pPr>
                          <a:r>
                            <a:rPr lang="de-DE" sz="1600" b="0" dirty="0">
                              <a:effectLst/>
                              <a:latin typeface="Adobe Devanagari" panose="02040503050201020203" pitchFamily="18" charset="0"/>
                              <a:ea typeface="Georgia" panose="02040502050405020303" pitchFamily="18" charset="0"/>
                              <a:cs typeface="Adobe Devanagari" panose="02040503050201020203" pitchFamily="18" charset="0"/>
                            </a:rPr>
                            <a:t>Radius</a:t>
                          </a:r>
                        </a:p>
                      </a:txBody>
                      <a:tcPr marL="68580" marR="68580" marT="0" marB="0" anchor="ctr"/>
                    </a:tc>
                    <a:extLst>
                      <a:ext uri="{0D108BD9-81ED-4DB2-BD59-A6C34878D82A}">
                        <a16:rowId xmlns:a16="http://schemas.microsoft.com/office/drawing/2014/main" val="3372785556"/>
                      </a:ext>
                    </a:extLst>
                  </a:tr>
                  <a:tr h="633565">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16</a:t>
                          </a:r>
                        </a:p>
                      </a:txBody>
                      <a:tcPr marL="68580" marR="68580" marT="0" marB="0" anchor="ctr"/>
                    </a:tc>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1/8 </a:t>
                          </a:r>
                          <a14:m>
                            <m:oMath xmlns:m="http://schemas.openxmlformats.org/officeDocument/2006/math">
                              <m:sSub>
                                <m:sSubPr>
                                  <m:ctrlPr>
                                    <a:rPr lang="de-DE" sz="1600" i="1" smtClean="0">
                                      <a:solidFill>
                                        <a:srgbClr val="836967"/>
                                      </a:solidFill>
                                      <a:latin typeface="Cambria Math" panose="02040503050406030204" pitchFamily="18" charset="0"/>
                                    </a:rPr>
                                  </m:ctrlPr>
                                </m:sSubPr>
                                <m:e>
                                  <m:r>
                                    <a:rPr lang="de-DE" sz="1600" i="1">
                                      <a:latin typeface="Cambria Math" panose="02040503050406030204" pitchFamily="18" charset="0"/>
                                    </a:rPr>
                                    <m:t>𝑆</m:t>
                                  </m:r>
                                </m:e>
                                <m:sub>
                                  <m:r>
                                    <a:rPr lang="de-DE" sz="1600" i="0">
                                      <a:latin typeface="Cambria Math" panose="02040503050406030204" pitchFamily="18" charset="0"/>
                                    </a:rPr>
                                    <m:t>1</m:t>
                                  </m:r>
                                </m:sub>
                              </m:sSub>
                            </m:oMath>
                          </a14:m>
                          <a:endPar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1600" b="0" dirty="0">
                              <a:solidFill>
                                <a:srgbClr val="C00000"/>
                              </a:solidFill>
                              <a:effectLst/>
                              <a:latin typeface="Adobe Devanagari" panose="02040503050201020203" pitchFamily="18" charset="0"/>
                              <a:ea typeface="Georgia" panose="02040502050405020303" pitchFamily="18" charset="0"/>
                              <a:cs typeface="Adobe Devanagari" panose="02040503050201020203" pitchFamily="18" charset="0"/>
                            </a:rPr>
                            <a:t>0.035</a:t>
                          </a:r>
                        </a:p>
                      </a:txBody>
                      <a:tcPr marL="68580" marR="68580" marT="0" marB="0" anchor="ctr"/>
                    </a:tc>
                    <a:extLst>
                      <a:ext uri="{0D108BD9-81ED-4DB2-BD59-A6C34878D82A}">
                        <a16:rowId xmlns:a16="http://schemas.microsoft.com/office/drawing/2014/main" val="671795107"/>
                      </a:ext>
                    </a:extLst>
                  </a:tr>
                  <a:tr h="633565">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64</a:t>
                          </a:r>
                        </a:p>
                      </a:txBody>
                      <a:tcPr marL="68580" marR="68580" marT="0" marB="0" anchor="ctr"/>
                    </a:tc>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1/2 </a:t>
                          </a:r>
                          <a14:m>
                            <m:oMath xmlns:m="http://schemas.openxmlformats.org/officeDocument/2006/math">
                              <m:sSub>
                                <m:sSubPr>
                                  <m:ctrlPr>
                                    <a:rPr lang="de-DE" sz="1600" i="1" smtClean="0">
                                      <a:solidFill>
                                        <a:srgbClr val="836967"/>
                                      </a:solidFill>
                                      <a:latin typeface="Cambria Math" panose="02040503050406030204" pitchFamily="18" charset="0"/>
                                    </a:rPr>
                                  </m:ctrlPr>
                                </m:sSubPr>
                                <m:e>
                                  <m:r>
                                    <a:rPr lang="de-DE" sz="1600" i="1">
                                      <a:latin typeface="Cambria Math" panose="02040503050406030204" pitchFamily="18" charset="0"/>
                                    </a:rPr>
                                    <m:t>𝑆</m:t>
                                  </m:r>
                                </m:e>
                                <m:sub>
                                  <m:r>
                                    <a:rPr lang="de-DE" sz="1600" i="0">
                                      <a:latin typeface="Cambria Math" panose="02040503050406030204" pitchFamily="18" charset="0"/>
                                    </a:rPr>
                                    <m:t>1</m:t>
                                  </m:r>
                                </m:sub>
                              </m:sSub>
                            </m:oMath>
                          </a14:m>
                          <a:endPar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1600" b="0" dirty="0">
                              <a:solidFill>
                                <a:srgbClr val="C00000"/>
                              </a:solidFill>
                              <a:effectLst/>
                              <a:latin typeface="Adobe Devanagari" panose="02040503050201020203" pitchFamily="18" charset="0"/>
                              <a:ea typeface="Georgia" panose="02040502050405020303" pitchFamily="18" charset="0"/>
                              <a:cs typeface="Adobe Devanagari" panose="02040503050201020203" pitchFamily="18" charset="0"/>
                            </a:rPr>
                            <a:t>0.07</a:t>
                          </a:r>
                        </a:p>
                      </a:txBody>
                      <a:tcPr marL="68580" marR="68580" marT="0" marB="0" anchor="ctr"/>
                    </a:tc>
                    <a:extLst>
                      <a:ext uri="{0D108BD9-81ED-4DB2-BD59-A6C34878D82A}">
                        <a16:rowId xmlns:a16="http://schemas.microsoft.com/office/drawing/2014/main" val="856771037"/>
                      </a:ext>
                    </a:extLst>
                  </a:tr>
                  <a:tr h="614930">
                    <a:tc>
                      <a:txBody>
                        <a:bodyPr/>
                        <a:lstStyle/>
                        <a:p>
                          <a:pPr marL="0" marR="118745" lvl="0" indent="0" algn="ctr" defTabSz="914400" rtl="0" eaLnBrk="1" fontAlgn="auto" latinLnBrk="0" hangingPunct="1">
                            <a:lnSpc>
                              <a:spcPct val="130000"/>
                            </a:lnSpc>
                            <a:spcBef>
                              <a:spcPts val="295"/>
                            </a:spcBef>
                            <a:spcAft>
                              <a:spcPts val="300"/>
                            </a:spcAft>
                            <a:buClrTx/>
                            <a:buSzTx/>
                            <a:buFontTx/>
                            <a:buNone/>
                            <a:tabLst/>
                            <a:defRPr/>
                          </a:pPr>
                          <a:r>
                            <a:rPr lang="de-DE" sz="1600" dirty="0">
                              <a:effectLst/>
                              <a:latin typeface="Adobe Devanagari" panose="02040503050201020203" pitchFamily="18" charset="0"/>
                              <a:ea typeface="Georgia" panose="02040502050405020303" pitchFamily="18" charset="0"/>
                              <a:cs typeface="Adobe Devanagari" panose="02040503050201020203" pitchFamily="18" charset="0"/>
                            </a:rPr>
                            <a:t>128</a:t>
                          </a:r>
                        </a:p>
                      </a:txBody>
                      <a:tcPr marL="68580" marR="68580" marT="0" marB="0" anchor="ctr"/>
                    </a:tc>
                    <a:tc>
                      <a:txBody>
                        <a:bodyPr/>
                        <a:lstStyle/>
                        <a:p>
                          <a:pPr marL="0" marR="118745" lvl="0" indent="0" algn="ctr" defTabSz="914400" rtl="0" eaLnBrk="1" fontAlgn="auto" latinLnBrk="0" hangingPunct="1">
                            <a:lnSpc>
                              <a:spcPct val="130000"/>
                            </a:lnSpc>
                            <a:spcBef>
                              <a:spcPts val="295"/>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600" i="1" smtClean="0">
                                        <a:solidFill>
                                          <a:srgbClr val="836967"/>
                                        </a:solidFill>
                                        <a:latin typeface="Cambria Math" panose="02040503050406030204" pitchFamily="18" charset="0"/>
                                      </a:rPr>
                                    </m:ctrlPr>
                                  </m:sSubPr>
                                  <m:e>
                                    <m:r>
                                      <a:rPr lang="de-DE" sz="1600" i="1">
                                        <a:latin typeface="Cambria Math" panose="02040503050406030204" pitchFamily="18" charset="0"/>
                                      </a:rPr>
                                      <m:t>𝑆</m:t>
                                    </m:r>
                                  </m:e>
                                  <m:sub>
                                    <m:r>
                                      <a:rPr lang="de-DE" sz="1600" i="0">
                                        <a:latin typeface="Cambria Math" panose="02040503050406030204" pitchFamily="18" charset="0"/>
                                      </a:rPr>
                                      <m:t>1</m:t>
                                    </m:r>
                                  </m:sub>
                                </m:sSub>
                              </m:oMath>
                            </m:oMathPara>
                          </a14:m>
                          <a:endParaRPr lang="de-DE" sz="16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0.1</a:t>
                          </a:r>
                        </a:p>
                      </a:txBody>
                      <a:tcPr marL="68580" marR="68580" marT="0" marB="0" anchor="ctr"/>
                    </a:tc>
                    <a:extLst>
                      <a:ext uri="{0D108BD9-81ED-4DB2-BD59-A6C34878D82A}">
                        <a16:rowId xmlns:a16="http://schemas.microsoft.com/office/drawing/2014/main" val="3658333749"/>
                      </a:ext>
                    </a:extLst>
                  </a:tr>
                </a:tbl>
              </a:graphicData>
            </a:graphic>
          </p:graphicFrame>
        </mc:Choice>
        <mc:Fallback xmlns="">
          <p:graphicFrame>
            <p:nvGraphicFramePr>
              <p:cNvPr id="5" name="表格 4">
                <a:extLst>
                  <a:ext uri="{FF2B5EF4-FFF2-40B4-BE49-F238E27FC236}">
                    <a16:creationId xmlns:a16="http://schemas.microsoft.com/office/drawing/2014/main" id="{B3374B63-EF04-4D9A-825D-20009B3CB731}"/>
                  </a:ext>
                </a:extLst>
              </p:cNvPr>
              <p:cNvGraphicFramePr>
                <a:graphicFrameLocks noGrp="1"/>
              </p:cNvGraphicFramePr>
              <p:nvPr>
                <p:extLst>
                  <p:ext uri="{D42A27DB-BD31-4B8C-83A1-F6EECF244321}">
                    <p14:modId xmlns:p14="http://schemas.microsoft.com/office/powerpoint/2010/main" val="1954082842"/>
                  </p:ext>
                </p:extLst>
              </p:nvPr>
            </p:nvGraphicFramePr>
            <p:xfrm>
              <a:off x="8361485" y="2253508"/>
              <a:ext cx="2886388" cy="2515625"/>
            </p:xfrm>
            <a:graphic>
              <a:graphicData uri="http://schemas.openxmlformats.org/drawingml/2006/table">
                <a:tbl>
                  <a:tblPr firstRow="1" firstCol="1" bandRow="1">
                    <a:tableStyleId>{C083E6E3-FA7D-4D7B-A595-EF9225AFEA82}</a:tableStyleId>
                  </a:tblPr>
                  <a:tblGrid>
                    <a:gridCol w="955318">
                      <a:extLst>
                        <a:ext uri="{9D8B030D-6E8A-4147-A177-3AD203B41FA5}">
                          <a16:colId xmlns:a16="http://schemas.microsoft.com/office/drawing/2014/main" val="3814252988"/>
                        </a:ext>
                      </a:extLst>
                    </a:gridCol>
                    <a:gridCol w="955318">
                      <a:extLst>
                        <a:ext uri="{9D8B030D-6E8A-4147-A177-3AD203B41FA5}">
                          <a16:colId xmlns:a16="http://schemas.microsoft.com/office/drawing/2014/main" val="3010145966"/>
                        </a:ext>
                      </a:extLst>
                    </a:gridCol>
                    <a:gridCol w="975752">
                      <a:extLst>
                        <a:ext uri="{9D8B030D-6E8A-4147-A177-3AD203B41FA5}">
                          <a16:colId xmlns:a16="http://schemas.microsoft.com/office/drawing/2014/main" val="1304305541"/>
                        </a:ext>
                      </a:extLst>
                    </a:gridCol>
                  </a:tblGrid>
                  <a:tr h="633565">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Anzahl</a:t>
                          </a:r>
                        </a:p>
                      </a:txBody>
                      <a:tcPr marL="68580" marR="68580" marT="0" marB="0" anchor="ctr"/>
                    </a:tc>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Fläche</a:t>
                          </a:r>
                        </a:p>
                      </a:txBody>
                      <a:tcPr marL="68580" marR="68580" marT="0" marB="0" anchor="ctr"/>
                    </a:tc>
                    <a:tc>
                      <a:txBody>
                        <a:bodyPr/>
                        <a:lstStyle/>
                        <a:p>
                          <a:pPr marL="0" marR="118745" algn="ctr">
                            <a:lnSpc>
                              <a:spcPct val="130000"/>
                            </a:lnSpc>
                            <a:spcBef>
                              <a:spcPts val="295"/>
                            </a:spcBef>
                            <a:spcAft>
                              <a:spcPts val="300"/>
                            </a:spcAft>
                          </a:pPr>
                          <a:r>
                            <a:rPr lang="de-DE" sz="1600" b="0" dirty="0">
                              <a:effectLst/>
                              <a:latin typeface="Adobe Devanagari" panose="02040503050201020203" pitchFamily="18" charset="0"/>
                              <a:ea typeface="Georgia" panose="02040502050405020303" pitchFamily="18" charset="0"/>
                              <a:cs typeface="Adobe Devanagari" panose="02040503050201020203" pitchFamily="18" charset="0"/>
                            </a:rPr>
                            <a:t>Radius</a:t>
                          </a:r>
                        </a:p>
                      </a:txBody>
                      <a:tcPr marL="68580" marR="68580" marT="0" marB="0" anchor="ctr"/>
                    </a:tc>
                    <a:extLst>
                      <a:ext uri="{0D108BD9-81ED-4DB2-BD59-A6C34878D82A}">
                        <a16:rowId xmlns:a16="http://schemas.microsoft.com/office/drawing/2014/main" val="3372785556"/>
                      </a:ext>
                    </a:extLst>
                  </a:tr>
                  <a:tr h="633565">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16</a:t>
                          </a:r>
                        </a:p>
                      </a:txBody>
                      <a:tcPr marL="68580" marR="68580" marT="0" marB="0" anchor="ctr"/>
                    </a:tc>
                    <a:tc>
                      <a:txBody>
                        <a:bodyPr/>
                        <a:lstStyle/>
                        <a:p>
                          <a:endParaRPr lang="de-DE"/>
                        </a:p>
                      </a:txBody>
                      <a:tcPr marL="68580" marR="68580" marT="0" marB="0" anchor="ctr">
                        <a:blipFill>
                          <a:blip r:embed="rId5"/>
                          <a:stretch>
                            <a:fillRect l="-100000" t="-100000" r="-103185" b="-196190"/>
                          </a:stretch>
                        </a:blipFill>
                      </a:tcPr>
                    </a:tc>
                    <a:tc>
                      <a:txBody>
                        <a:bodyPr/>
                        <a:lstStyle/>
                        <a:p>
                          <a:pPr marL="0" marR="118745" algn="ctr">
                            <a:lnSpc>
                              <a:spcPct val="130000"/>
                            </a:lnSpc>
                            <a:spcBef>
                              <a:spcPts val="295"/>
                            </a:spcBef>
                            <a:spcAft>
                              <a:spcPts val="300"/>
                            </a:spcAft>
                          </a:pPr>
                          <a:r>
                            <a:rPr lang="de-DE" sz="1600" b="0" dirty="0">
                              <a:solidFill>
                                <a:srgbClr val="C00000"/>
                              </a:solidFill>
                              <a:effectLst/>
                              <a:latin typeface="Adobe Devanagari" panose="02040503050201020203" pitchFamily="18" charset="0"/>
                              <a:ea typeface="Georgia" panose="02040502050405020303" pitchFamily="18" charset="0"/>
                              <a:cs typeface="Adobe Devanagari" panose="02040503050201020203" pitchFamily="18" charset="0"/>
                            </a:rPr>
                            <a:t>0.035</a:t>
                          </a:r>
                        </a:p>
                      </a:txBody>
                      <a:tcPr marL="68580" marR="68580" marT="0" marB="0" anchor="ctr"/>
                    </a:tc>
                    <a:extLst>
                      <a:ext uri="{0D108BD9-81ED-4DB2-BD59-A6C34878D82A}">
                        <a16:rowId xmlns:a16="http://schemas.microsoft.com/office/drawing/2014/main" val="671795107"/>
                      </a:ext>
                    </a:extLst>
                  </a:tr>
                  <a:tr h="633565">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64</a:t>
                          </a:r>
                        </a:p>
                      </a:txBody>
                      <a:tcPr marL="68580" marR="68580" marT="0" marB="0" anchor="ctr"/>
                    </a:tc>
                    <a:tc>
                      <a:txBody>
                        <a:bodyPr/>
                        <a:lstStyle/>
                        <a:p>
                          <a:endParaRPr lang="de-DE"/>
                        </a:p>
                      </a:txBody>
                      <a:tcPr marL="68580" marR="68580" marT="0" marB="0" anchor="ctr">
                        <a:blipFill>
                          <a:blip r:embed="rId5"/>
                          <a:stretch>
                            <a:fillRect l="-100000" t="-201923" r="-103185" b="-98077"/>
                          </a:stretch>
                        </a:blipFill>
                      </a:tcPr>
                    </a:tc>
                    <a:tc>
                      <a:txBody>
                        <a:bodyPr/>
                        <a:lstStyle/>
                        <a:p>
                          <a:pPr marL="0" marR="118745" algn="ctr">
                            <a:lnSpc>
                              <a:spcPct val="130000"/>
                            </a:lnSpc>
                            <a:spcBef>
                              <a:spcPts val="295"/>
                            </a:spcBef>
                            <a:spcAft>
                              <a:spcPts val="300"/>
                            </a:spcAft>
                          </a:pPr>
                          <a:r>
                            <a:rPr lang="de-DE" sz="1600" b="0" dirty="0">
                              <a:solidFill>
                                <a:srgbClr val="C00000"/>
                              </a:solidFill>
                              <a:effectLst/>
                              <a:latin typeface="Adobe Devanagari" panose="02040503050201020203" pitchFamily="18" charset="0"/>
                              <a:ea typeface="Georgia" panose="02040502050405020303" pitchFamily="18" charset="0"/>
                              <a:cs typeface="Adobe Devanagari" panose="02040503050201020203" pitchFamily="18" charset="0"/>
                            </a:rPr>
                            <a:t>0.07</a:t>
                          </a:r>
                        </a:p>
                      </a:txBody>
                      <a:tcPr marL="68580" marR="68580" marT="0" marB="0" anchor="ctr"/>
                    </a:tc>
                    <a:extLst>
                      <a:ext uri="{0D108BD9-81ED-4DB2-BD59-A6C34878D82A}">
                        <a16:rowId xmlns:a16="http://schemas.microsoft.com/office/drawing/2014/main" val="856771037"/>
                      </a:ext>
                    </a:extLst>
                  </a:tr>
                  <a:tr h="614930">
                    <a:tc>
                      <a:txBody>
                        <a:bodyPr/>
                        <a:lstStyle/>
                        <a:p>
                          <a:pPr marL="0" marR="118745" lvl="0" indent="0" algn="ctr" defTabSz="914400" rtl="0" eaLnBrk="1" fontAlgn="auto" latinLnBrk="0" hangingPunct="1">
                            <a:lnSpc>
                              <a:spcPct val="130000"/>
                            </a:lnSpc>
                            <a:spcBef>
                              <a:spcPts val="295"/>
                            </a:spcBef>
                            <a:spcAft>
                              <a:spcPts val="300"/>
                            </a:spcAft>
                            <a:buClrTx/>
                            <a:buSzTx/>
                            <a:buFontTx/>
                            <a:buNone/>
                            <a:tabLst/>
                            <a:defRPr/>
                          </a:pPr>
                          <a:r>
                            <a:rPr lang="de-DE" sz="1600" dirty="0">
                              <a:effectLst/>
                              <a:latin typeface="Adobe Devanagari" panose="02040503050201020203" pitchFamily="18" charset="0"/>
                              <a:ea typeface="Georgia" panose="02040502050405020303" pitchFamily="18" charset="0"/>
                              <a:cs typeface="Adobe Devanagari" panose="02040503050201020203" pitchFamily="18" charset="0"/>
                            </a:rPr>
                            <a:t>128</a:t>
                          </a:r>
                        </a:p>
                      </a:txBody>
                      <a:tcPr marL="68580" marR="68580" marT="0" marB="0" anchor="ctr"/>
                    </a:tc>
                    <a:tc>
                      <a:txBody>
                        <a:bodyPr/>
                        <a:lstStyle/>
                        <a:p>
                          <a:endParaRPr lang="de-DE"/>
                        </a:p>
                      </a:txBody>
                      <a:tcPr marL="68580" marR="68580" marT="0" marB="0" anchor="ctr">
                        <a:blipFill>
                          <a:blip r:embed="rId5"/>
                          <a:stretch>
                            <a:fillRect l="-100000" t="-310891" r="-103185" b="-990"/>
                          </a:stretch>
                        </a:blipFill>
                      </a:tcPr>
                    </a:tc>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0.1</a:t>
                          </a:r>
                        </a:p>
                      </a:txBody>
                      <a:tcPr marL="68580" marR="68580" marT="0" marB="0" anchor="ctr"/>
                    </a:tc>
                    <a:extLst>
                      <a:ext uri="{0D108BD9-81ED-4DB2-BD59-A6C34878D82A}">
                        <a16:rowId xmlns:a16="http://schemas.microsoft.com/office/drawing/2014/main" val="3658333749"/>
                      </a:ext>
                    </a:extLst>
                  </a:tr>
                </a:tbl>
              </a:graphicData>
            </a:graphic>
          </p:graphicFrame>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DE4CCFE-2BFF-4A20-9C6C-F86C60576C3A}"/>
                  </a:ext>
                </a:extLst>
              </p:cNvPr>
              <p:cNvSpPr txBox="1"/>
              <p:nvPr/>
            </p:nvSpPr>
            <p:spPr>
              <a:xfrm>
                <a:off x="6096000" y="5146754"/>
                <a:ext cx="6097464"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solidFill>
                                <a:srgbClr val="836967"/>
                              </a:solidFill>
                              <a:latin typeface="Cambria Math" panose="02040503050406030204" pitchFamily="18" charset="0"/>
                            </a:rPr>
                          </m:ctrlPr>
                        </m:sSubPr>
                        <m:e>
                          <m:r>
                            <a:rPr lang="de-DE" i="1">
                              <a:latin typeface="Cambria Math" panose="02040503050406030204" pitchFamily="18" charset="0"/>
                            </a:rPr>
                            <m:t>𝑅</m:t>
                          </m:r>
                          <m:r>
                            <a:rPr lang="de-DE" i="0">
                              <a:latin typeface="Cambria Math" panose="02040503050406030204" pitchFamily="18" charset="0"/>
                            </a:rPr>
                            <m:t> </m:t>
                          </m:r>
                        </m:e>
                        <m:sub>
                          <m:r>
                            <a:rPr lang="de-DE" i="0">
                              <a:latin typeface="Cambria Math" panose="02040503050406030204" pitchFamily="18" charset="0"/>
                            </a:rPr>
                            <m:t>2</m:t>
                          </m:r>
                        </m:sub>
                      </m:sSub>
                      <m:r>
                        <a:rPr lang="de-DE" i="0">
                          <a:latin typeface="Cambria Math" panose="02040503050406030204" pitchFamily="18" charset="0"/>
                        </a:rPr>
                        <m:t>=</m:t>
                      </m:r>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𝑅</m:t>
                          </m:r>
                        </m:e>
                        <m:sub>
                          <m:r>
                            <a:rPr lang="de-DE" i="0">
                              <a:latin typeface="Cambria Math" panose="02040503050406030204" pitchFamily="18" charset="0"/>
                            </a:rPr>
                            <m:t>1</m:t>
                          </m:r>
                        </m:sub>
                      </m:sSub>
                      <m:rad>
                        <m:radPr>
                          <m:degHide m:val="on"/>
                          <m:ctrlPr>
                            <a:rPr lang="de-DE" i="1">
                              <a:solidFill>
                                <a:srgbClr val="836967"/>
                              </a:solidFill>
                              <a:latin typeface="Cambria Math" panose="02040503050406030204" pitchFamily="18" charset="0"/>
                            </a:rPr>
                          </m:ctrlPr>
                        </m:radPr>
                        <m:deg/>
                        <m:e>
                          <m:f>
                            <m:fPr>
                              <m:ctrlPr>
                                <a:rPr lang="de-DE" i="1">
                                  <a:solidFill>
                                    <a:srgbClr val="836967"/>
                                  </a:solidFill>
                                  <a:latin typeface="Cambria Math" panose="02040503050406030204" pitchFamily="18" charset="0"/>
                                </a:rPr>
                              </m:ctrlPr>
                            </m:fPr>
                            <m:num>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𝑆</m:t>
                                  </m:r>
                                </m:e>
                                <m:sub>
                                  <m:r>
                                    <a:rPr lang="de-DE" i="0">
                                      <a:latin typeface="Cambria Math" panose="02040503050406030204" pitchFamily="18" charset="0"/>
                                    </a:rPr>
                                    <m:t>2</m:t>
                                  </m:r>
                                </m:sub>
                              </m:sSub>
                            </m:num>
                            <m:den>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𝑆</m:t>
                                  </m:r>
                                </m:e>
                                <m:sub>
                                  <m:r>
                                    <a:rPr lang="de-DE" i="0">
                                      <a:latin typeface="Cambria Math" panose="02040503050406030204" pitchFamily="18" charset="0"/>
                                    </a:rPr>
                                    <m:t>1</m:t>
                                  </m:r>
                                </m:sub>
                              </m:sSub>
                            </m:den>
                          </m:f>
                        </m:e>
                      </m:rad>
                    </m:oMath>
                  </m:oMathPara>
                </a14:m>
                <a:endParaRPr lang="de-DE" dirty="0"/>
              </a:p>
            </p:txBody>
          </p:sp>
        </mc:Choice>
        <mc:Fallback xmlns="">
          <p:sp>
            <p:nvSpPr>
              <p:cNvPr id="8" name="文本框 7">
                <a:extLst>
                  <a:ext uri="{FF2B5EF4-FFF2-40B4-BE49-F238E27FC236}">
                    <a16:creationId xmlns:a16="http://schemas.microsoft.com/office/drawing/2014/main" id="{4DE4CCFE-2BFF-4A20-9C6C-F86C60576C3A}"/>
                  </a:ext>
                </a:extLst>
              </p:cNvPr>
              <p:cNvSpPr txBox="1">
                <a:spLocks noRot="1" noChangeAspect="1" noMove="1" noResize="1" noEditPoints="1" noAdjustHandles="1" noChangeArrowheads="1" noChangeShapeType="1" noTextEdit="1"/>
              </p:cNvSpPr>
              <p:nvPr/>
            </p:nvSpPr>
            <p:spPr>
              <a:xfrm>
                <a:off x="6096000" y="5146754"/>
                <a:ext cx="6097464" cy="910699"/>
              </a:xfrm>
              <a:prstGeom prst="rect">
                <a:avLst/>
              </a:prstGeom>
              <a:blipFill>
                <a:blip r:embed="rId6"/>
                <a:stretch>
                  <a:fillRect/>
                </a:stretch>
              </a:blipFill>
            </p:spPr>
            <p:txBody>
              <a:bodyPr/>
              <a:lstStyle/>
              <a:p>
                <a:r>
                  <a:rPr lang="de-DE">
                    <a:noFill/>
                  </a:rPr>
                  <a:t> </a:t>
                </a:r>
              </a:p>
            </p:txBody>
          </p:sp>
        </mc:Fallback>
      </mc:AlternateContent>
      <p:sp>
        <p:nvSpPr>
          <p:cNvPr id="3" name="页脚占位符 2">
            <a:extLst>
              <a:ext uri="{FF2B5EF4-FFF2-40B4-BE49-F238E27FC236}">
                <a16:creationId xmlns:a16="http://schemas.microsoft.com/office/drawing/2014/main" id="{1625EB7F-7135-4DC0-AE76-18A1B7738483}"/>
              </a:ext>
            </a:extLst>
          </p:cNvPr>
          <p:cNvSpPr>
            <a:spLocks noGrp="1"/>
          </p:cNvSpPr>
          <p:nvPr>
            <p:ph type="ftr" sz="quarter" idx="11"/>
          </p:nvPr>
        </p:nvSpPr>
        <p:spPr/>
        <p:txBody>
          <a:bodyPr/>
          <a:lstStyle/>
          <a:p>
            <a:r>
              <a:rPr lang="de-DE" dirty="0"/>
              <a:t>17</a:t>
            </a:r>
          </a:p>
        </p:txBody>
      </p:sp>
    </p:spTree>
    <p:extLst>
      <p:ext uri="{BB962C8B-B14F-4D97-AF65-F5344CB8AC3E}">
        <p14:creationId xmlns:p14="http://schemas.microsoft.com/office/powerpoint/2010/main" val="4122409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86D649B-0C63-4DD4-A26A-A52F9E304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5" y="130629"/>
            <a:ext cx="8551741" cy="6199399"/>
          </a:xfrm>
          <a:prstGeom prst="rect">
            <a:avLst/>
          </a:prstGeom>
        </p:spPr>
      </p:pic>
      <p:graphicFrame>
        <p:nvGraphicFramePr>
          <p:cNvPr id="9" name="表格 8">
            <a:extLst>
              <a:ext uri="{FF2B5EF4-FFF2-40B4-BE49-F238E27FC236}">
                <a16:creationId xmlns:a16="http://schemas.microsoft.com/office/drawing/2014/main" id="{32BE5B2B-F68F-4A2A-B04F-EB56804A239C}"/>
              </a:ext>
            </a:extLst>
          </p:cNvPr>
          <p:cNvGraphicFramePr>
            <a:graphicFrameLocks noGrp="1"/>
          </p:cNvGraphicFramePr>
          <p:nvPr>
            <p:extLst>
              <p:ext uri="{D42A27DB-BD31-4B8C-83A1-F6EECF244321}">
                <p14:modId xmlns:p14="http://schemas.microsoft.com/office/powerpoint/2010/main" val="4252675524"/>
              </p:ext>
            </p:extLst>
          </p:nvPr>
        </p:nvGraphicFramePr>
        <p:xfrm>
          <a:off x="8968509" y="1413164"/>
          <a:ext cx="2711863" cy="3292317"/>
        </p:xfrm>
        <a:graphic>
          <a:graphicData uri="http://schemas.openxmlformats.org/drawingml/2006/table">
            <a:tbl>
              <a:tblPr firstRow="1" firstCol="1" bandRow="1">
                <a:tableStyleId>{C083E6E3-FA7D-4D7B-A595-EF9225AFEA82}</a:tableStyleId>
              </a:tblPr>
              <a:tblGrid>
                <a:gridCol w="1341583">
                  <a:extLst>
                    <a:ext uri="{9D8B030D-6E8A-4147-A177-3AD203B41FA5}">
                      <a16:colId xmlns:a16="http://schemas.microsoft.com/office/drawing/2014/main" val="3814252988"/>
                    </a:ext>
                  </a:extLst>
                </a:gridCol>
                <a:gridCol w="1370280">
                  <a:extLst>
                    <a:ext uri="{9D8B030D-6E8A-4147-A177-3AD203B41FA5}">
                      <a16:colId xmlns:a16="http://schemas.microsoft.com/office/drawing/2014/main" val="1304305541"/>
                    </a:ext>
                  </a:extLst>
                </a:gridCol>
              </a:tblGrid>
              <a:tr h="626378">
                <a:tc>
                  <a:txBody>
                    <a:bodyPr/>
                    <a:lstStyle/>
                    <a:p>
                      <a:pPr marL="0" marR="118745" algn="ctr">
                        <a:lnSpc>
                          <a:spcPct val="130000"/>
                        </a:lnSpc>
                        <a:spcBef>
                          <a:spcPts val="295"/>
                        </a:spcBef>
                        <a:spcAft>
                          <a:spcPts val="300"/>
                        </a:spcAft>
                      </a:pPr>
                      <a:r>
                        <a:rPr lang="en-US" sz="2000" dirty="0" err="1">
                          <a:solidFill>
                            <a:schemeClr val="tx1"/>
                          </a:solidFill>
                          <a:effectLst/>
                          <a:latin typeface="Adobe Devanagari" panose="02040503050201020203" pitchFamily="18" charset="0"/>
                          <a:cs typeface="Adobe Devanagari" panose="02040503050201020203" pitchFamily="18" charset="0"/>
                        </a:rPr>
                        <a:t>blau</a:t>
                      </a:r>
                      <a:endParaRPr lang="de-DE" sz="20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2000" b="0" dirty="0">
                          <a:effectLst/>
                          <a:latin typeface="Adobe Devanagari" panose="02040503050201020203" pitchFamily="18" charset="0"/>
                          <a:cs typeface="Adobe Devanagari" panose="02040503050201020203" pitchFamily="18" charset="0"/>
                        </a:rPr>
                        <a:t>Scan 2</a:t>
                      </a:r>
                      <a:endParaRPr lang="de-DE" sz="20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856771037"/>
                  </a:ext>
                </a:extLst>
              </a:tr>
              <a:tr h="607955">
                <a:tc>
                  <a:txBody>
                    <a:bodyPr/>
                    <a:lstStyle/>
                    <a:p>
                      <a:pPr marL="0" marR="118745" algn="ctr">
                        <a:lnSpc>
                          <a:spcPct val="130000"/>
                        </a:lnSpc>
                        <a:spcBef>
                          <a:spcPts val="295"/>
                        </a:spcBef>
                        <a:spcAft>
                          <a:spcPts val="300"/>
                        </a:spcAft>
                      </a:pPr>
                      <a:r>
                        <a:rPr lang="en-US" sz="2000" dirty="0" err="1">
                          <a:solidFill>
                            <a:schemeClr val="tx1"/>
                          </a:solidFill>
                          <a:effectLst/>
                          <a:latin typeface="Adobe Devanagari" panose="02040503050201020203" pitchFamily="18" charset="0"/>
                          <a:cs typeface="Adobe Devanagari" panose="02040503050201020203" pitchFamily="18" charset="0"/>
                        </a:rPr>
                        <a:t>grün</a:t>
                      </a:r>
                      <a:endParaRPr lang="de-DE" sz="20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2000" dirty="0">
                          <a:effectLst/>
                          <a:latin typeface="Adobe Devanagari" panose="02040503050201020203" pitchFamily="18" charset="0"/>
                          <a:cs typeface="Adobe Devanagari" panose="02040503050201020203" pitchFamily="18" charset="0"/>
                        </a:rPr>
                        <a:t>Grouping</a:t>
                      </a: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3658333749"/>
                  </a:ext>
                </a:extLst>
              </a:tr>
              <a:tr h="806294">
                <a:tc>
                  <a:txBody>
                    <a:bodyPr/>
                    <a:lstStyle/>
                    <a:p>
                      <a:pPr marL="0" marR="118745" algn="ctr">
                        <a:lnSpc>
                          <a:spcPct val="130000"/>
                        </a:lnSpc>
                        <a:spcBef>
                          <a:spcPts val="295"/>
                        </a:spcBef>
                        <a:spcAft>
                          <a:spcPts val="300"/>
                        </a:spcAft>
                      </a:pPr>
                      <a:r>
                        <a:rPr lang="en-US" sz="2000" dirty="0" err="1">
                          <a:effectLst/>
                          <a:latin typeface="Adobe Devanagari" panose="02040503050201020203" pitchFamily="18" charset="0"/>
                          <a:cs typeface="Adobe Devanagari" panose="02040503050201020203" pitchFamily="18" charset="0"/>
                        </a:rPr>
                        <a:t>weiß</a:t>
                      </a: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2000" dirty="0">
                          <a:effectLst/>
                          <a:latin typeface="Adobe Devanagari" panose="02040503050201020203" pitchFamily="18" charset="0"/>
                          <a:cs typeface="Adobe Devanagari" panose="02040503050201020203" pitchFamily="18" charset="0"/>
                        </a:rPr>
                        <a:t>FPS/MSG1</a:t>
                      </a: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2801019674"/>
                  </a:ext>
                </a:extLst>
              </a:tr>
              <a:tr h="626378">
                <a:tc>
                  <a:txBody>
                    <a:bodyPr/>
                    <a:lstStyle/>
                    <a:p>
                      <a:pPr marL="0" marR="118745" algn="ctr">
                        <a:lnSpc>
                          <a:spcPct val="130000"/>
                        </a:lnSpc>
                        <a:spcBef>
                          <a:spcPts val="295"/>
                        </a:spcBef>
                        <a:spcAft>
                          <a:spcPts val="300"/>
                        </a:spcAft>
                      </a:pPr>
                      <a:r>
                        <a:rPr lang="de-DE" sz="2000" dirty="0">
                          <a:effectLst/>
                          <a:latin typeface="Adobe Devanagari" panose="02040503050201020203" pitchFamily="18" charset="0"/>
                          <a:ea typeface="Georgia" panose="02040502050405020303" pitchFamily="18" charset="0"/>
                          <a:cs typeface="Adobe Devanagari" panose="02040503050201020203" pitchFamily="18" charset="0"/>
                        </a:rPr>
                        <a:t>gelb</a:t>
                      </a:r>
                    </a:p>
                  </a:txBody>
                  <a:tcPr marL="68580" marR="68580" marT="0" marB="0" anchor="ctr"/>
                </a:tc>
                <a:tc>
                  <a:txBody>
                    <a:bodyPr/>
                    <a:lstStyle/>
                    <a:p>
                      <a:pPr marL="0" marR="118745" algn="ctr">
                        <a:lnSpc>
                          <a:spcPct val="130000"/>
                        </a:lnSpc>
                        <a:spcBef>
                          <a:spcPts val="295"/>
                        </a:spcBef>
                        <a:spcAft>
                          <a:spcPts val="300"/>
                        </a:spcAft>
                      </a:pPr>
                      <a:r>
                        <a:rPr lang="de-DE" sz="2000" dirty="0">
                          <a:effectLst/>
                          <a:latin typeface="Adobe Devanagari" panose="02040503050201020203" pitchFamily="18" charset="0"/>
                          <a:ea typeface="Georgia" panose="02040502050405020303" pitchFamily="18" charset="0"/>
                          <a:cs typeface="Adobe Devanagari" panose="02040503050201020203" pitchFamily="18" charset="0"/>
                        </a:rPr>
                        <a:t>MSG2</a:t>
                      </a:r>
                    </a:p>
                  </a:txBody>
                  <a:tcPr marL="68580" marR="68580" marT="0" marB="0" anchor="ctr"/>
                </a:tc>
                <a:extLst>
                  <a:ext uri="{0D108BD9-81ED-4DB2-BD59-A6C34878D82A}">
                    <a16:rowId xmlns:a16="http://schemas.microsoft.com/office/drawing/2014/main" val="2358157560"/>
                  </a:ext>
                </a:extLst>
              </a:tr>
              <a:tr h="625312">
                <a:tc>
                  <a:txBody>
                    <a:bodyPr/>
                    <a:lstStyle/>
                    <a:p>
                      <a:pPr marL="0" marR="118745" algn="ctr">
                        <a:lnSpc>
                          <a:spcPct val="130000"/>
                        </a:lnSpc>
                        <a:spcBef>
                          <a:spcPts val="295"/>
                        </a:spcBef>
                        <a:spcAft>
                          <a:spcPts val="300"/>
                        </a:spcAft>
                      </a:pPr>
                      <a:r>
                        <a:rPr lang="de-DE" sz="2000" dirty="0">
                          <a:effectLst/>
                          <a:latin typeface="Adobe Devanagari" panose="02040503050201020203" pitchFamily="18" charset="0"/>
                          <a:ea typeface="Georgia" panose="02040502050405020303" pitchFamily="18" charset="0"/>
                          <a:cs typeface="Adobe Devanagari" panose="02040503050201020203" pitchFamily="18" charset="0"/>
                        </a:rPr>
                        <a:t>rot</a:t>
                      </a:r>
                    </a:p>
                  </a:txBody>
                  <a:tcPr marL="68580" marR="68580" marT="0" marB="0" anchor="ctr"/>
                </a:tc>
                <a:tc>
                  <a:txBody>
                    <a:bodyPr/>
                    <a:lstStyle/>
                    <a:p>
                      <a:pPr marL="0" marR="118745" algn="ctr">
                        <a:lnSpc>
                          <a:spcPct val="130000"/>
                        </a:lnSpc>
                        <a:spcBef>
                          <a:spcPts val="295"/>
                        </a:spcBef>
                        <a:spcAft>
                          <a:spcPts val="300"/>
                        </a:spcAft>
                      </a:pPr>
                      <a:r>
                        <a:rPr lang="en-US" sz="2000" dirty="0">
                          <a:effectLst/>
                          <a:latin typeface="Adobe Devanagari" panose="02040503050201020203" pitchFamily="18" charset="0"/>
                          <a:ea typeface="Georgia" panose="02040502050405020303" pitchFamily="18" charset="0"/>
                          <a:cs typeface="Adobe Devanagari" panose="02040503050201020203" pitchFamily="18" charset="0"/>
                        </a:rPr>
                        <a:t>MSG3</a:t>
                      </a: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1570276778"/>
                  </a:ext>
                </a:extLst>
              </a:tr>
            </a:tbl>
          </a:graphicData>
        </a:graphic>
      </p:graphicFrame>
      <p:sp>
        <p:nvSpPr>
          <p:cNvPr id="2" name="页脚占位符 1">
            <a:extLst>
              <a:ext uri="{FF2B5EF4-FFF2-40B4-BE49-F238E27FC236}">
                <a16:creationId xmlns:a16="http://schemas.microsoft.com/office/drawing/2014/main" id="{40791296-DC2E-4432-A02F-40BAE13867FE}"/>
              </a:ext>
            </a:extLst>
          </p:cNvPr>
          <p:cNvSpPr>
            <a:spLocks noGrp="1"/>
          </p:cNvSpPr>
          <p:nvPr>
            <p:ph type="ftr" sz="quarter" idx="11"/>
          </p:nvPr>
        </p:nvSpPr>
        <p:spPr/>
        <p:txBody>
          <a:bodyPr/>
          <a:lstStyle/>
          <a:p>
            <a:r>
              <a:rPr lang="de-DE" dirty="0"/>
              <a:t>18</a:t>
            </a:r>
          </a:p>
        </p:txBody>
      </p:sp>
    </p:spTree>
    <p:extLst>
      <p:ext uri="{BB962C8B-B14F-4D97-AF65-F5344CB8AC3E}">
        <p14:creationId xmlns:p14="http://schemas.microsoft.com/office/powerpoint/2010/main" val="2217653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DF52BF-FA48-469B-96D9-23361C21BC57}"/>
              </a:ext>
            </a:extLst>
          </p:cNvPr>
          <p:cNvSpPr>
            <a:spLocks noGrp="1"/>
          </p:cNvSpPr>
          <p:nvPr>
            <p:ph type="title"/>
          </p:nvPr>
        </p:nvSpPr>
        <p:spPr>
          <a:xfrm>
            <a:off x="732693" y="140554"/>
            <a:ext cx="10515600" cy="1325563"/>
          </a:xfrm>
        </p:spPr>
        <p:txBody>
          <a:bodyPr/>
          <a:lstStyle/>
          <a:p>
            <a:r>
              <a:rPr lang="en-US" b="1" dirty="0" err="1">
                <a:solidFill>
                  <a:schemeClr val="accent1">
                    <a:lumMod val="75000"/>
                  </a:schemeClr>
                </a:solidFill>
                <a:cs typeface="Arial" panose="020B0604020202020204" pitchFamily="34" charset="0"/>
              </a:rPr>
              <a:t>Statisches</a:t>
            </a:r>
            <a:r>
              <a:rPr lang="en-US" b="1" dirty="0">
                <a:solidFill>
                  <a:schemeClr val="accent1">
                    <a:lumMod val="75000"/>
                  </a:schemeClr>
                </a:solidFill>
                <a:cs typeface="Arial" panose="020B0604020202020204" pitchFamily="34" charset="0"/>
              </a:rPr>
              <a:t> </a:t>
            </a:r>
            <a:r>
              <a:rPr lang="en-US" b="1" dirty="0" err="1">
                <a:solidFill>
                  <a:schemeClr val="accent1">
                    <a:lumMod val="75000"/>
                  </a:schemeClr>
                </a:solidFill>
                <a:cs typeface="Arial" panose="020B0604020202020204" pitchFamily="34" charset="0"/>
              </a:rPr>
              <a:t>terrestrisches</a:t>
            </a:r>
            <a:r>
              <a:rPr lang="en-US" b="1" dirty="0">
                <a:solidFill>
                  <a:schemeClr val="accent1">
                    <a:lumMod val="75000"/>
                  </a:schemeClr>
                </a:solidFill>
                <a:cs typeface="Arial" panose="020B0604020202020204" pitchFamily="34" charset="0"/>
              </a:rPr>
              <a:t> </a:t>
            </a:r>
            <a:r>
              <a:rPr lang="en-US" b="1" dirty="0" err="1">
                <a:solidFill>
                  <a:schemeClr val="accent1">
                    <a:lumMod val="75000"/>
                  </a:schemeClr>
                </a:solidFill>
                <a:cs typeface="Arial" panose="020B0604020202020204" pitchFamily="34" charset="0"/>
              </a:rPr>
              <a:t>Laserscanning</a:t>
            </a:r>
            <a:endParaRPr lang="de-DE" b="1" dirty="0">
              <a:solidFill>
                <a:schemeClr val="accent1">
                  <a:lumMod val="75000"/>
                </a:schemeClr>
              </a:solidFill>
            </a:endParaRPr>
          </a:p>
        </p:txBody>
      </p:sp>
      <p:pic>
        <p:nvPicPr>
          <p:cNvPr id="3" name="Picture 2" descr="Systematic Influences">
            <a:extLst>
              <a:ext uri="{FF2B5EF4-FFF2-40B4-BE49-F238E27FC236}">
                <a16:creationId xmlns:a16="http://schemas.microsoft.com/office/drawing/2014/main" id="{5DDFC315-FFB8-4B27-8BC8-EC35AE48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106" y="1471612"/>
            <a:ext cx="6200775" cy="391477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FF0DBB7-5AAD-4C74-BA25-DC1321450DCC}"/>
              </a:ext>
            </a:extLst>
          </p:cNvPr>
          <p:cNvSpPr txBox="1"/>
          <p:nvPr/>
        </p:nvSpPr>
        <p:spPr>
          <a:xfrm>
            <a:off x="4117731" y="5391882"/>
            <a:ext cx="3956538" cy="369332"/>
          </a:xfrm>
          <a:prstGeom prst="rect">
            <a:avLst/>
          </a:prstGeom>
          <a:noFill/>
        </p:spPr>
        <p:txBody>
          <a:bodyPr wrap="square" rtlCol="0">
            <a:spAutoFit/>
          </a:bodyPr>
          <a:lstStyle/>
          <a:p>
            <a:pPr algn="ctr"/>
            <a:r>
              <a:rPr lang="de-DE" dirty="0">
                <a:solidFill>
                  <a:schemeClr val="tx1">
                    <a:lumMod val="50000"/>
                    <a:lumOff val="50000"/>
                  </a:schemeClr>
                </a:solidFill>
              </a:rPr>
              <a:t>Source</a:t>
            </a:r>
            <a:r>
              <a:rPr lang="en-US" dirty="0">
                <a:solidFill>
                  <a:schemeClr val="tx1">
                    <a:lumMod val="50000"/>
                    <a:lumOff val="50000"/>
                  </a:schemeClr>
                </a:solidFill>
              </a:rPr>
              <a:t>:  Tobias Jurek </a:t>
            </a:r>
            <a:endParaRPr lang="de-DE" dirty="0">
              <a:solidFill>
                <a:schemeClr val="tx1">
                  <a:lumMod val="50000"/>
                  <a:lumOff val="50000"/>
                </a:schemeClr>
              </a:solidFill>
            </a:endParaRPr>
          </a:p>
        </p:txBody>
      </p:sp>
      <p:sp>
        <p:nvSpPr>
          <p:cNvPr id="2" name="页脚占位符 1">
            <a:extLst>
              <a:ext uri="{FF2B5EF4-FFF2-40B4-BE49-F238E27FC236}">
                <a16:creationId xmlns:a16="http://schemas.microsoft.com/office/drawing/2014/main" id="{3A82E85F-B39D-4247-9DEB-BB1BDC05504D}"/>
              </a:ext>
            </a:extLst>
          </p:cNvPr>
          <p:cNvSpPr>
            <a:spLocks noGrp="1"/>
          </p:cNvSpPr>
          <p:nvPr>
            <p:ph type="ftr" sz="quarter" idx="11"/>
          </p:nvPr>
        </p:nvSpPr>
        <p:spPr/>
        <p:txBody>
          <a:bodyPr/>
          <a:lstStyle/>
          <a:p>
            <a:r>
              <a:rPr lang="de-DE" dirty="0">
                <a:solidFill>
                  <a:schemeClr val="bg1">
                    <a:lumMod val="50000"/>
                  </a:schemeClr>
                </a:solidFill>
              </a:rPr>
              <a:t>1</a:t>
            </a:r>
          </a:p>
        </p:txBody>
      </p:sp>
    </p:spTree>
    <p:extLst>
      <p:ext uri="{BB962C8B-B14F-4D97-AF65-F5344CB8AC3E}">
        <p14:creationId xmlns:p14="http://schemas.microsoft.com/office/powerpoint/2010/main" val="237725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err="1">
                <a:solidFill>
                  <a:schemeClr val="accent1">
                    <a:lumMod val="75000"/>
                  </a:schemeClr>
                </a:solidFill>
              </a:rPr>
              <a:t>Pointnet</a:t>
            </a:r>
            <a:endParaRPr lang="de-DE" b="1" dirty="0">
              <a:solidFill>
                <a:schemeClr val="accent1">
                  <a:lumMod val="75000"/>
                </a:schemeClr>
              </a:solidFill>
            </a:endParaRPr>
          </a:p>
        </p:txBody>
      </p:sp>
      <p:pic>
        <p:nvPicPr>
          <p:cNvPr id="5" name="图片 4">
            <a:extLst>
              <a:ext uri="{FF2B5EF4-FFF2-40B4-BE49-F238E27FC236}">
                <a16:creationId xmlns:a16="http://schemas.microsoft.com/office/drawing/2014/main" id="{79CDFB97-CE65-4C7A-AE0B-FE07140C8BC5}"/>
              </a:ext>
            </a:extLst>
          </p:cNvPr>
          <p:cNvPicPr/>
          <p:nvPr/>
        </p:nvPicPr>
        <p:blipFill rotWithShape="1">
          <a:blip r:embed="rId3"/>
          <a:srcRect l="-1" t="3731" r="1663" b="5487"/>
          <a:stretch/>
        </p:blipFill>
        <p:spPr bwMode="auto">
          <a:xfrm>
            <a:off x="940559" y="1690041"/>
            <a:ext cx="5494753" cy="2576952"/>
          </a:xfrm>
          <a:prstGeom prst="rect">
            <a:avLst/>
          </a:prstGeom>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0ADFAE5A-67BA-42E6-B500-E920915CC9A5}"/>
              </a:ext>
            </a:extLst>
          </p:cNvPr>
          <p:cNvSpPr txBox="1"/>
          <p:nvPr/>
        </p:nvSpPr>
        <p:spPr>
          <a:xfrm>
            <a:off x="1709666" y="4613216"/>
            <a:ext cx="3956538" cy="369332"/>
          </a:xfrm>
          <a:prstGeom prst="rect">
            <a:avLst/>
          </a:prstGeom>
          <a:noFill/>
        </p:spPr>
        <p:txBody>
          <a:bodyPr wrap="square" rtlCol="0">
            <a:spAutoFit/>
          </a:bodyPr>
          <a:lstStyle/>
          <a:p>
            <a:pPr algn="ctr"/>
            <a:r>
              <a:rPr lang="de-DE" dirty="0">
                <a:solidFill>
                  <a:schemeClr val="tx1">
                    <a:lumMod val="50000"/>
                    <a:lumOff val="50000"/>
                  </a:schemeClr>
                </a:solidFill>
              </a:rPr>
              <a:t>Source</a:t>
            </a:r>
            <a:r>
              <a:rPr lang="en-US" dirty="0">
                <a:solidFill>
                  <a:schemeClr val="tx1">
                    <a:lumMod val="50000"/>
                    <a:lumOff val="50000"/>
                  </a:schemeClr>
                </a:solidFill>
              </a:rPr>
              <a:t>: </a:t>
            </a:r>
            <a:r>
              <a:rPr lang="de-DE" dirty="0">
                <a:solidFill>
                  <a:schemeClr val="tx1">
                    <a:lumMod val="50000"/>
                    <a:lumOff val="50000"/>
                  </a:schemeClr>
                </a:solidFill>
              </a:rPr>
              <a:t>Charles R. Qi* etc. </a:t>
            </a:r>
          </a:p>
        </p:txBody>
      </p:sp>
      <p:sp>
        <p:nvSpPr>
          <p:cNvPr id="6" name="文本框 5">
            <a:extLst>
              <a:ext uri="{FF2B5EF4-FFF2-40B4-BE49-F238E27FC236}">
                <a16:creationId xmlns:a16="http://schemas.microsoft.com/office/drawing/2014/main" id="{984C25B2-A4AC-4B58-BF69-A5D21FD25E3E}"/>
              </a:ext>
            </a:extLst>
          </p:cNvPr>
          <p:cNvSpPr txBox="1"/>
          <p:nvPr/>
        </p:nvSpPr>
        <p:spPr>
          <a:xfrm>
            <a:off x="6716401" y="1476876"/>
            <a:ext cx="4094284" cy="400110"/>
          </a:xfrm>
          <a:prstGeom prst="rect">
            <a:avLst/>
          </a:prstGeom>
          <a:noFill/>
        </p:spPr>
        <p:txBody>
          <a:bodyPr wrap="square">
            <a:spAutoFit/>
          </a:bodyPr>
          <a:lstStyle/>
          <a:p>
            <a:r>
              <a:rPr lang="de-DE" sz="2000" dirty="0"/>
              <a:t>Punktwolke: N Punkte </a:t>
            </a:r>
            <a:r>
              <a:rPr lang="de-DE" sz="2000" dirty="0">
                <a:solidFill>
                  <a:srgbClr val="C00000"/>
                </a:solidFill>
              </a:rPr>
              <a:t>ohne Ordnung</a:t>
            </a:r>
          </a:p>
        </p:txBody>
      </p:sp>
      <p:pic>
        <p:nvPicPr>
          <p:cNvPr id="8" name="图片 7">
            <a:extLst>
              <a:ext uri="{FF2B5EF4-FFF2-40B4-BE49-F238E27FC236}">
                <a16:creationId xmlns:a16="http://schemas.microsoft.com/office/drawing/2014/main" id="{BC9C69A1-3548-4713-B11C-F696240D71CA}"/>
              </a:ext>
            </a:extLst>
          </p:cNvPr>
          <p:cNvPicPr>
            <a:picLocks noChangeAspect="1"/>
          </p:cNvPicPr>
          <p:nvPr/>
        </p:nvPicPr>
        <p:blipFill>
          <a:blip r:embed="rId4"/>
          <a:stretch>
            <a:fillRect/>
          </a:stretch>
        </p:blipFill>
        <p:spPr>
          <a:xfrm>
            <a:off x="6716401" y="2410155"/>
            <a:ext cx="4854276" cy="568362"/>
          </a:xfrm>
          <a:prstGeom prst="rect">
            <a:avLst/>
          </a:prstGeom>
        </p:spPr>
      </p:pic>
      <p:sp>
        <p:nvSpPr>
          <p:cNvPr id="9" name="文本框 8">
            <a:extLst>
              <a:ext uri="{FF2B5EF4-FFF2-40B4-BE49-F238E27FC236}">
                <a16:creationId xmlns:a16="http://schemas.microsoft.com/office/drawing/2014/main" id="{79FA0E2A-4152-411E-9702-7BCB0B5510E5}"/>
              </a:ext>
            </a:extLst>
          </p:cNvPr>
          <p:cNvSpPr txBox="1"/>
          <p:nvPr/>
        </p:nvSpPr>
        <p:spPr>
          <a:xfrm>
            <a:off x="7790204" y="2978517"/>
            <a:ext cx="2426458" cy="400110"/>
          </a:xfrm>
          <a:prstGeom prst="rect">
            <a:avLst/>
          </a:prstGeom>
          <a:noFill/>
        </p:spPr>
        <p:txBody>
          <a:bodyPr wrap="square">
            <a:spAutoFit/>
          </a:bodyPr>
          <a:lstStyle/>
          <a:p>
            <a:r>
              <a:rPr lang="de-DE" sz="2000" dirty="0" err="1">
                <a:solidFill>
                  <a:srgbClr val="C00000"/>
                </a:solidFill>
              </a:rPr>
              <a:t>Symmetric</a:t>
            </a:r>
            <a:r>
              <a:rPr lang="de-DE" sz="2000" dirty="0">
                <a:solidFill>
                  <a:srgbClr val="C00000"/>
                </a:solidFill>
              </a:rPr>
              <a:t> </a:t>
            </a:r>
            <a:r>
              <a:rPr lang="de-DE" sz="2000" dirty="0" err="1">
                <a:solidFill>
                  <a:srgbClr val="C00000"/>
                </a:solidFill>
              </a:rPr>
              <a:t>Function</a:t>
            </a:r>
            <a:endParaRPr lang="de-DE" sz="2000" dirty="0">
              <a:solidFill>
                <a:srgbClr val="C00000"/>
              </a:solidFill>
            </a:endParaRPr>
          </a:p>
        </p:txBody>
      </p:sp>
      <p:pic>
        <p:nvPicPr>
          <p:cNvPr id="11" name="图片 10">
            <a:extLst>
              <a:ext uri="{FF2B5EF4-FFF2-40B4-BE49-F238E27FC236}">
                <a16:creationId xmlns:a16="http://schemas.microsoft.com/office/drawing/2014/main" id="{375CF447-AD29-4893-BD2A-57CB8188F186}"/>
              </a:ext>
            </a:extLst>
          </p:cNvPr>
          <p:cNvPicPr>
            <a:picLocks noChangeAspect="1"/>
          </p:cNvPicPr>
          <p:nvPr/>
        </p:nvPicPr>
        <p:blipFill>
          <a:blip r:embed="rId5"/>
          <a:stretch>
            <a:fillRect/>
          </a:stretch>
        </p:blipFill>
        <p:spPr>
          <a:xfrm>
            <a:off x="6809102" y="3707025"/>
            <a:ext cx="4094284" cy="675658"/>
          </a:xfrm>
          <a:prstGeom prst="rect">
            <a:avLst/>
          </a:prstGeom>
        </p:spPr>
      </p:pic>
      <p:sp>
        <p:nvSpPr>
          <p:cNvPr id="3" name="页脚占位符 2">
            <a:extLst>
              <a:ext uri="{FF2B5EF4-FFF2-40B4-BE49-F238E27FC236}">
                <a16:creationId xmlns:a16="http://schemas.microsoft.com/office/drawing/2014/main" id="{06151608-4424-442E-BB5B-53B28117605B}"/>
              </a:ext>
            </a:extLst>
          </p:cNvPr>
          <p:cNvSpPr>
            <a:spLocks noGrp="1"/>
          </p:cNvSpPr>
          <p:nvPr>
            <p:ph type="ftr" sz="quarter" idx="11"/>
          </p:nvPr>
        </p:nvSpPr>
        <p:spPr/>
        <p:txBody>
          <a:bodyPr/>
          <a:lstStyle/>
          <a:p>
            <a:r>
              <a:rPr lang="de-DE" dirty="0"/>
              <a:t>19</a:t>
            </a:r>
          </a:p>
        </p:txBody>
      </p:sp>
    </p:spTree>
    <p:extLst>
      <p:ext uri="{BB962C8B-B14F-4D97-AF65-F5344CB8AC3E}">
        <p14:creationId xmlns:p14="http://schemas.microsoft.com/office/powerpoint/2010/main" val="454835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err="1">
                <a:solidFill>
                  <a:schemeClr val="accent1">
                    <a:lumMod val="75000"/>
                  </a:schemeClr>
                </a:solidFill>
              </a:rPr>
              <a:t>Pointnet</a:t>
            </a:r>
            <a:endParaRPr lang="de-DE" b="1" dirty="0">
              <a:solidFill>
                <a:schemeClr val="accent1">
                  <a:lumMod val="75000"/>
                </a:schemeClr>
              </a:solidFill>
            </a:endParaRPr>
          </a:p>
        </p:txBody>
      </p:sp>
      <p:pic>
        <p:nvPicPr>
          <p:cNvPr id="4" name="图片 3">
            <a:extLst>
              <a:ext uri="{FF2B5EF4-FFF2-40B4-BE49-F238E27FC236}">
                <a16:creationId xmlns:a16="http://schemas.microsoft.com/office/drawing/2014/main" id="{CFA75989-E8D3-4D0E-AB0E-A74A0FB48C8A}"/>
              </a:ext>
            </a:extLst>
          </p:cNvPr>
          <p:cNvPicPr>
            <a:picLocks noChangeAspect="1"/>
          </p:cNvPicPr>
          <p:nvPr/>
        </p:nvPicPr>
        <p:blipFill>
          <a:blip r:embed="rId3"/>
          <a:stretch>
            <a:fillRect/>
          </a:stretch>
        </p:blipFill>
        <p:spPr>
          <a:xfrm>
            <a:off x="940559" y="909817"/>
            <a:ext cx="10619055" cy="5469212"/>
          </a:xfrm>
          <a:prstGeom prst="rect">
            <a:avLst/>
          </a:prstGeom>
        </p:spPr>
      </p:pic>
      <p:sp>
        <p:nvSpPr>
          <p:cNvPr id="3" name="页脚占位符 2">
            <a:extLst>
              <a:ext uri="{FF2B5EF4-FFF2-40B4-BE49-F238E27FC236}">
                <a16:creationId xmlns:a16="http://schemas.microsoft.com/office/drawing/2014/main" id="{D6839347-0ECD-4313-8425-FBB9D70A0C78}"/>
              </a:ext>
            </a:extLst>
          </p:cNvPr>
          <p:cNvSpPr>
            <a:spLocks noGrp="1"/>
          </p:cNvSpPr>
          <p:nvPr>
            <p:ph type="ftr" sz="quarter" idx="11"/>
          </p:nvPr>
        </p:nvSpPr>
        <p:spPr/>
        <p:txBody>
          <a:bodyPr/>
          <a:lstStyle/>
          <a:p>
            <a:r>
              <a:rPr lang="de-DE" dirty="0"/>
              <a:t>20</a:t>
            </a:r>
          </a:p>
        </p:txBody>
      </p:sp>
    </p:spTree>
    <p:extLst>
      <p:ext uri="{BB962C8B-B14F-4D97-AF65-F5344CB8AC3E}">
        <p14:creationId xmlns:p14="http://schemas.microsoft.com/office/powerpoint/2010/main" val="1468635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0" i="0" dirty="0" err="1">
                <a:solidFill>
                  <a:schemeClr val="accent1">
                    <a:lumMod val="75000"/>
                  </a:schemeClr>
                </a:solidFill>
                <a:effectLst/>
                <a:latin typeface="Söhne"/>
              </a:rPr>
              <a:t>Multilayer</a:t>
            </a:r>
            <a:r>
              <a:rPr lang="de-DE" b="0" i="0" dirty="0">
                <a:solidFill>
                  <a:schemeClr val="accent1">
                    <a:lumMod val="75000"/>
                  </a:schemeClr>
                </a:solidFill>
                <a:effectLst/>
                <a:latin typeface="Söhne"/>
              </a:rPr>
              <a:t> </a:t>
            </a:r>
            <a:r>
              <a:rPr lang="de-DE" b="0" i="0" dirty="0" err="1">
                <a:solidFill>
                  <a:schemeClr val="accent1">
                    <a:lumMod val="75000"/>
                  </a:schemeClr>
                </a:solidFill>
                <a:effectLst/>
                <a:latin typeface="Söhne"/>
              </a:rPr>
              <a:t>Perceptron</a:t>
            </a:r>
            <a:r>
              <a:rPr lang="en-US" b="1" dirty="0">
                <a:solidFill>
                  <a:schemeClr val="accent1">
                    <a:lumMod val="75000"/>
                  </a:schemeClr>
                </a:solidFill>
              </a:rPr>
              <a:t> (</a:t>
            </a:r>
            <a:r>
              <a:rPr lang="de-DE" b="1" dirty="0">
                <a:solidFill>
                  <a:schemeClr val="accent1">
                    <a:lumMod val="75000"/>
                  </a:schemeClr>
                </a:solidFill>
              </a:rPr>
              <a:t>MLP)</a:t>
            </a:r>
          </a:p>
        </p:txBody>
      </p:sp>
      <p:pic>
        <p:nvPicPr>
          <p:cNvPr id="8" name="图片 7">
            <a:extLst>
              <a:ext uri="{FF2B5EF4-FFF2-40B4-BE49-F238E27FC236}">
                <a16:creationId xmlns:a16="http://schemas.microsoft.com/office/drawing/2014/main" id="{8024649F-C86B-482F-BB17-324908280367}"/>
              </a:ext>
            </a:extLst>
          </p:cNvPr>
          <p:cNvPicPr>
            <a:picLocks noChangeAspect="1"/>
          </p:cNvPicPr>
          <p:nvPr/>
        </p:nvPicPr>
        <p:blipFill>
          <a:blip r:embed="rId3"/>
          <a:stretch>
            <a:fillRect/>
          </a:stretch>
        </p:blipFill>
        <p:spPr>
          <a:xfrm>
            <a:off x="580293" y="1055431"/>
            <a:ext cx="10322169" cy="5088633"/>
          </a:xfrm>
          <a:prstGeom prst="rect">
            <a:avLst/>
          </a:prstGeom>
        </p:spPr>
      </p:pic>
      <p:sp>
        <p:nvSpPr>
          <p:cNvPr id="3" name="页脚占位符 2">
            <a:extLst>
              <a:ext uri="{FF2B5EF4-FFF2-40B4-BE49-F238E27FC236}">
                <a16:creationId xmlns:a16="http://schemas.microsoft.com/office/drawing/2014/main" id="{2728DD43-B2F6-4E22-A53E-AD27640AD831}"/>
              </a:ext>
            </a:extLst>
          </p:cNvPr>
          <p:cNvSpPr>
            <a:spLocks noGrp="1"/>
          </p:cNvSpPr>
          <p:nvPr>
            <p:ph type="ftr" sz="quarter" idx="11"/>
          </p:nvPr>
        </p:nvSpPr>
        <p:spPr/>
        <p:txBody>
          <a:bodyPr/>
          <a:lstStyle/>
          <a:p>
            <a:r>
              <a:rPr lang="de-DE" dirty="0"/>
              <a:t>21</a:t>
            </a:r>
          </a:p>
        </p:txBody>
      </p:sp>
    </p:spTree>
    <p:extLst>
      <p:ext uri="{BB962C8B-B14F-4D97-AF65-F5344CB8AC3E}">
        <p14:creationId xmlns:p14="http://schemas.microsoft.com/office/powerpoint/2010/main" val="369057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a:solidFill>
                  <a:schemeClr val="accent1">
                    <a:lumMod val="75000"/>
                  </a:schemeClr>
                </a:solidFill>
              </a:rPr>
              <a:t>K-</a:t>
            </a:r>
            <a:r>
              <a:rPr lang="de-DE" b="1" dirty="0" err="1">
                <a:solidFill>
                  <a:schemeClr val="accent1">
                    <a:lumMod val="75000"/>
                  </a:schemeClr>
                </a:solidFill>
              </a:rPr>
              <a:t>Fold</a:t>
            </a:r>
            <a:r>
              <a:rPr lang="de-DE" dirty="0">
                <a:solidFill>
                  <a:schemeClr val="accent1">
                    <a:lumMod val="75000"/>
                  </a:schemeClr>
                </a:solidFill>
              </a:rPr>
              <a:t> </a:t>
            </a:r>
            <a:r>
              <a:rPr lang="de-DE" b="1" dirty="0">
                <a:solidFill>
                  <a:schemeClr val="accent1">
                    <a:lumMod val="75000"/>
                  </a:schemeClr>
                </a:solidFill>
              </a:rPr>
              <a:t>Cross-validation</a:t>
            </a:r>
          </a:p>
        </p:txBody>
      </p:sp>
      <p:pic>
        <p:nvPicPr>
          <p:cNvPr id="4" name="图片 3">
            <a:extLst>
              <a:ext uri="{FF2B5EF4-FFF2-40B4-BE49-F238E27FC236}">
                <a16:creationId xmlns:a16="http://schemas.microsoft.com/office/drawing/2014/main" id="{D3C57425-C5AD-4568-9878-1062DB6183C3}"/>
              </a:ext>
            </a:extLst>
          </p:cNvPr>
          <p:cNvPicPr/>
          <p:nvPr/>
        </p:nvPicPr>
        <p:blipFill>
          <a:blip r:embed="rId3"/>
          <a:stretch>
            <a:fillRect/>
          </a:stretch>
        </p:blipFill>
        <p:spPr>
          <a:xfrm>
            <a:off x="1098497" y="982152"/>
            <a:ext cx="9678359" cy="4893696"/>
          </a:xfrm>
          <a:prstGeom prst="rect">
            <a:avLst/>
          </a:prstGeom>
        </p:spPr>
      </p:pic>
      <p:sp>
        <p:nvSpPr>
          <p:cNvPr id="3" name="页脚占位符 2">
            <a:extLst>
              <a:ext uri="{FF2B5EF4-FFF2-40B4-BE49-F238E27FC236}">
                <a16:creationId xmlns:a16="http://schemas.microsoft.com/office/drawing/2014/main" id="{1BB0AF52-7C1F-43AD-9C68-B7E03AC9506A}"/>
              </a:ext>
            </a:extLst>
          </p:cNvPr>
          <p:cNvSpPr>
            <a:spLocks noGrp="1"/>
          </p:cNvSpPr>
          <p:nvPr>
            <p:ph type="ftr" sz="quarter" idx="11"/>
          </p:nvPr>
        </p:nvSpPr>
        <p:spPr/>
        <p:txBody>
          <a:bodyPr/>
          <a:lstStyle/>
          <a:p>
            <a:r>
              <a:rPr lang="de-DE" dirty="0"/>
              <a:t>22</a:t>
            </a:r>
          </a:p>
        </p:txBody>
      </p:sp>
    </p:spTree>
    <p:extLst>
      <p:ext uri="{BB962C8B-B14F-4D97-AF65-F5344CB8AC3E}">
        <p14:creationId xmlns:p14="http://schemas.microsoft.com/office/powerpoint/2010/main" val="3660062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a:solidFill>
                  <a:schemeClr val="accent1">
                    <a:lumMod val="75000"/>
                  </a:schemeClr>
                </a:solidFill>
              </a:rPr>
              <a:t>Analyse der Ergebnisse</a:t>
            </a:r>
          </a:p>
        </p:txBody>
      </p:sp>
      <p:sp>
        <p:nvSpPr>
          <p:cNvPr id="3" name="内容占位符 2">
            <a:extLst>
              <a:ext uri="{FF2B5EF4-FFF2-40B4-BE49-F238E27FC236}">
                <a16:creationId xmlns:a16="http://schemas.microsoft.com/office/drawing/2014/main" id="{D6473229-F6E8-48D0-8A58-F5B8AF0E22A0}"/>
              </a:ext>
            </a:extLst>
          </p:cNvPr>
          <p:cNvSpPr>
            <a:spLocks noGrp="1"/>
          </p:cNvSpPr>
          <p:nvPr>
            <p:ph idx="1"/>
          </p:nvPr>
        </p:nvSpPr>
        <p:spPr>
          <a:xfrm>
            <a:off x="940559" y="1623123"/>
            <a:ext cx="10515600" cy="4351338"/>
          </a:xfrm>
        </p:spPr>
        <p:txBody>
          <a:bodyPr/>
          <a:lstStyle/>
          <a:p>
            <a:r>
              <a:rPr lang="de-DE" sz="3200" dirty="0"/>
              <a:t>R2 Score</a:t>
            </a:r>
          </a:p>
          <a:p>
            <a:r>
              <a:rPr lang="de-DE" sz="3200" dirty="0"/>
              <a:t>Root Mean Square Error (RMSE)</a:t>
            </a:r>
          </a:p>
          <a:p>
            <a:r>
              <a:rPr lang="de-DE" sz="3200" dirty="0"/>
              <a:t>Vergleich mit </a:t>
            </a:r>
            <a:r>
              <a:rPr lang="de-DE" sz="3200" dirty="0" err="1"/>
              <a:t>XGBoost</a:t>
            </a:r>
            <a:endParaRPr lang="de-DE" sz="3200" dirty="0"/>
          </a:p>
          <a:p>
            <a:r>
              <a:rPr lang="de-DE" sz="3200" dirty="0"/>
              <a:t>Abstandskalibrierung</a:t>
            </a:r>
            <a:endParaRPr lang="de-DE" dirty="0"/>
          </a:p>
        </p:txBody>
      </p:sp>
      <p:sp>
        <p:nvSpPr>
          <p:cNvPr id="4" name="页脚占位符 3">
            <a:extLst>
              <a:ext uri="{FF2B5EF4-FFF2-40B4-BE49-F238E27FC236}">
                <a16:creationId xmlns:a16="http://schemas.microsoft.com/office/drawing/2014/main" id="{6885D765-4232-4F01-89E4-4DE03C9E59BE}"/>
              </a:ext>
            </a:extLst>
          </p:cNvPr>
          <p:cNvSpPr>
            <a:spLocks noGrp="1"/>
          </p:cNvSpPr>
          <p:nvPr>
            <p:ph type="ftr" sz="quarter" idx="11"/>
          </p:nvPr>
        </p:nvSpPr>
        <p:spPr/>
        <p:txBody>
          <a:bodyPr/>
          <a:lstStyle/>
          <a:p>
            <a:r>
              <a:rPr lang="de-DE" dirty="0"/>
              <a:t>23</a:t>
            </a:r>
          </a:p>
        </p:txBody>
      </p:sp>
    </p:spTree>
    <p:extLst>
      <p:ext uri="{BB962C8B-B14F-4D97-AF65-F5344CB8AC3E}">
        <p14:creationId xmlns:p14="http://schemas.microsoft.com/office/powerpoint/2010/main" val="3664274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a:solidFill>
                  <a:schemeClr val="accent1">
                    <a:lumMod val="75000"/>
                  </a:schemeClr>
                </a:solidFill>
              </a:rPr>
              <a:t>R2 score und RMSE</a:t>
            </a:r>
          </a:p>
        </p:txBody>
      </p:sp>
      <p:pic>
        <p:nvPicPr>
          <p:cNvPr id="4" name="图片 3">
            <a:extLst>
              <a:ext uri="{FF2B5EF4-FFF2-40B4-BE49-F238E27FC236}">
                <a16:creationId xmlns:a16="http://schemas.microsoft.com/office/drawing/2014/main" id="{366DAEAC-02E1-4FF9-AE88-24FF78E0632B}"/>
              </a:ext>
            </a:extLst>
          </p:cNvPr>
          <p:cNvPicPr/>
          <p:nvPr/>
        </p:nvPicPr>
        <p:blipFill>
          <a:blip r:embed="rId3"/>
          <a:stretch>
            <a:fillRect/>
          </a:stretch>
        </p:blipFill>
        <p:spPr>
          <a:xfrm>
            <a:off x="1116623" y="1232968"/>
            <a:ext cx="4158762" cy="2503757"/>
          </a:xfrm>
          <a:prstGeom prst="rect">
            <a:avLst/>
          </a:prstGeom>
        </p:spPr>
      </p:pic>
      <p:pic>
        <p:nvPicPr>
          <p:cNvPr id="5" name="图片 4">
            <a:extLst>
              <a:ext uri="{FF2B5EF4-FFF2-40B4-BE49-F238E27FC236}">
                <a16:creationId xmlns:a16="http://schemas.microsoft.com/office/drawing/2014/main" id="{BAF854C6-FD60-498C-A370-6B409CC484E5}"/>
              </a:ext>
            </a:extLst>
          </p:cNvPr>
          <p:cNvPicPr/>
          <p:nvPr/>
        </p:nvPicPr>
        <p:blipFill rotWithShape="1">
          <a:blip r:embed="rId4"/>
          <a:srcRect l="11741"/>
          <a:stretch/>
        </p:blipFill>
        <p:spPr>
          <a:xfrm>
            <a:off x="5187461" y="1232968"/>
            <a:ext cx="3804138" cy="2503758"/>
          </a:xfrm>
          <a:prstGeom prst="rect">
            <a:avLst/>
          </a:prstGeom>
        </p:spPr>
      </p:pic>
      <p:pic>
        <p:nvPicPr>
          <p:cNvPr id="6" name="图片 5">
            <a:extLst>
              <a:ext uri="{FF2B5EF4-FFF2-40B4-BE49-F238E27FC236}">
                <a16:creationId xmlns:a16="http://schemas.microsoft.com/office/drawing/2014/main" id="{8D717F10-CBBB-4221-AC4D-923E9CE081C6}"/>
              </a:ext>
            </a:extLst>
          </p:cNvPr>
          <p:cNvPicPr/>
          <p:nvPr/>
        </p:nvPicPr>
        <p:blipFill>
          <a:blip r:embed="rId5"/>
          <a:stretch>
            <a:fillRect/>
          </a:stretch>
        </p:blipFill>
        <p:spPr>
          <a:xfrm>
            <a:off x="1116623" y="3886200"/>
            <a:ext cx="4114800" cy="2426677"/>
          </a:xfrm>
          <a:prstGeom prst="rect">
            <a:avLst/>
          </a:prstGeom>
        </p:spPr>
      </p:pic>
      <p:pic>
        <p:nvPicPr>
          <p:cNvPr id="7" name="图片 6">
            <a:extLst>
              <a:ext uri="{FF2B5EF4-FFF2-40B4-BE49-F238E27FC236}">
                <a16:creationId xmlns:a16="http://schemas.microsoft.com/office/drawing/2014/main" id="{3075BAA7-7E23-4A60-9710-38AD606C3659}"/>
              </a:ext>
            </a:extLst>
          </p:cNvPr>
          <p:cNvPicPr/>
          <p:nvPr/>
        </p:nvPicPr>
        <p:blipFill rotWithShape="1">
          <a:blip r:embed="rId6"/>
          <a:srcRect l="11722" b="1936"/>
          <a:stretch/>
        </p:blipFill>
        <p:spPr>
          <a:xfrm>
            <a:off x="5187461" y="3886200"/>
            <a:ext cx="3725007" cy="2391508"/>
          </a:xfrm>
          <a:prstGeom prst="rect">
            <a:avLst/>
          </a:prstGeom>
        </p:spPr>
      </p:pic>
      <p:graphicFrame>
        <p:nvGraphicFramePr>
          <p:cNvPr id="8" name="表格 7">
            <a:extLst>
              <a:ext uri="{FF2B5EF4-FFF2-40B4-BE49-F238E27FC236}">
                <a16:creationId xmlns:a16="http://schemas.microsoft.com/office/drawing/2014/main" id="{92B459EB-7BE4-4968-A398-343D8B895622}"/>
              </a:ext>
            </a:extLst>
          </p:cNvPr>
          <p:cNvGraphicFramePr>
            <a:graphicFrameLocks noGrp="1"/>
          </p:cNvGraphicFramePr>
          <p:nvPr>
            <p:extLst>
              <p:ext uri="{D42A27DB-BD31-4B8C-83A1-F6EECF244321}">
                <p14:modId xmlns:p14="http://schemas.microsoft.com/office/powerpoint/2010/main" val="3120499396"/>
              </p:ext>
            </p:extLst>
          </p:nvPr>
        </p:nvGraphicFramePr>
        <p:xfrm>
          <a:off x="9346223" y="1546940"/>
          <a:ext cx="2723103" cy="1900695"/>
        </p:xfrm>
        <a:graphic>
          <a:graphicData uri="http://schemas.openxmlformats.org/drawingml/2006/table">
            <a:tbl>
              <a:tblPr firstRow="1" firstCol="1" bandRow="1">
                <a:tableStyleId>{C083E6E3-FA7D-4D7B-A595-EF9225AFEA82}</a:tableStyleId>
              </a:tblPr>
              <a:tblGrid>
                <a:gridCol w="1347143">
                  <a:extLst>
                    <a:ext uri="{9D8B030D-6E8A-4147-A177-3AD203B41FA5}">
                      <a16:colId xmlns:a16="http://schemas.microsoft.com/office/drawing/2014/main" val="3814252988"/>
                    </a:ext>
                  </a:extLst>
                </a:gridCol>
                <a:gridCol w="1375960">
                  <a:extLst>
                    <a:ext uri="{9D8B030D-6E8A-4147-A177-3AD203B41FA5}">
                      <a16:colId xmlns:a16="http://schemas.microsoft.com/office/drawing/2014/main" val="1304305541"/>
                    </a:ext>
                  </a:extLst>
                </a:gridCol>
              </a:tblGrid>
              <a:tr h="633565">
                <a:tc gridSpan="2">
                  <a:txBody>
                    <a:bodyPr/>
                    <a:lstStyle/>
                    <a:p>
                      <a:pPr marL="0" marR="118745" lvl="0" indent="0" algn="ctr" defTabSz="914400" rtl="0" eaLnBrk="1" fontAlgn="auto" latinLnBrk="0" hangingPunct="1">
                        <a:lnSpc>
                          <a:spcPct val="130000"/>
                        </a:lnSpc>
                        <a:spcBef>
                          <a:spcPts val="295"/>
                        </a:spcBef>
                        <a:spcAft>
                          <a:spcPts val="300"/>
                        </a:spcAft>
                        <a:buClrTx/>
                        <a:buSzTx/>
                        <a:buFontTx/>
                        <a:buNone/>
                        <a:tabLst/>
                        <a:defRPr/>
                      </a:pPr>
                      <a:r>
                        <a:rPr lang="en-US" sz="2000" dirty="0">
                          <a:solidFill>
                            <a:schemeClr val="tx1"/>
                          </a:solidFill>
                          <a:effectLst/>
                          <a:latin typeface="Adobe Devanagari" panose="02040503050201020203" pitchFamily="18" charset="0"/>
                          <a:cs typeface="Adobe Devanagari" panose="02040503050201020203" pitchFamily="18" charset="0"/>
                        </a:rPr>
                        <a:t>R2</a:t>
                      </a:r>
                      <a:endParaRPr lang="de-DE" sz="20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hMerge="1">
                  <a:txBody>
                    <a:bodyPr/>
                    <a:lstStyle/>
                    <a:p>
                      <a:pPr marL="0" marR="118745" algn="ctr">
                        <a:lnSpc>
                          <a:spcPct val="130000"/>
                        </a:lnSpc>
                        <a:spcBef>
                          <a:spcPts val="295"/>
                        </a:spcBef>
                        <a:spcAft>
                          <a:spcPts val="300"/>
                        </a:spcAft>
                      </a:pPr>
                      <a:endParaRPr lang="de-DE" sz="20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3356354717"/>
                  </a:ext>
                </a:extLst>
              </a:tr>
              <a:tr h="633565">
                <a:tc>
                  <a:txBody>
                    <a:bodyPr/>
                    <a:lstStyle/>
                    <a:p>
                      <a:pPr marL="0" marR="118745" algn="ctr">
                        <a:lnSpc>
                          <a:spcPct val="130000"/>
                        </a:lnSpc>
                        <a:spcBef>
                          <a:spcPts val="295"/>
                        </a:spcBef>
                        <a:spcAft>
                          <a:spcPts val="300"/>
                        </a:spcAft>
                      </a:pPr>
                      <a:r>
                        <a:rPr lang="de-DE" sz="2000" b="0" dirty="0" err="1">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ReFC</a:t>
                      </a:r>
                      <a:endParaRPr lang="de-DE" sz="2000" b="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2000" b="0" dirty="0" err="1">
                          <a:effectLst/>
                          <a:latin typeface="Adobe Devanagari" panose="02040503050201020203" pitchFamily="18" charset="0"/>
                          <a:ea typeface="Georgia" panose="02040502050405020303" pitchFamily="18" charset="0"/>
                          <a:cs typeface="Adobe Devanagari" panose="02040503050201020203" pitchFamily="18" charset="0"/>
                        </a:rPr>
                        <a:t>RePN</a:t>
                      </a:r>
                      <a:endParaRPr lang="de-DE" sz="20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671795107"/>
                  </a:ext>
                </a:extLst>
              </a:tr>
              <a:tr h="633565">
                <a:tc>
                  <a:txBody>
                    <a:bodyPr/>
                    <a:lstStyle/>
                    <a:p>
                      <a:pPr marL="0" marR="118745" algn="ctr">
                        <a:lnSpc>
                          <a:spcPct val="130000"/>
                        </a:lnSpc>
                        <a:spcBef>
                          <a:spcPts val="295"/>
                        </a:spcBef>
                        <a:spcAft>
                          <a:spcPts val="300"/>
                        </a:spcAft>
                      </a:pPr>
                      <a:r>
                        <a:rPr lang="en-US" sz="2000" b="0" dirty="0">
                          <a:solidFill>
                            <a:schemeClr val="tx1"/>
                          </a:solidFill>
                          <a:effectLst/>
                          <a:latin typeface="Adobe Devanagari" panose="02040503050201020203" pitchFamily="18" charset="0"/>
                          <a:cs typeface="Adobe Devanagari" panose="02040503050201020203" pitchFamily="18" charset="0"/>
                        </a:rPr>
                        <a:t>0.4912</a:t>
                      </a:r>
                      <a:endParaRPr lang="de-DE" sz="2000" b="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2000" b="0" dirty="0">
                          <a:effectLst/>
                          <a:latin typeface="Adobe Devanagari" panose="02040503050201020203" pitchFamily="18" charset="0"/>
                          <a:ea typeface="Georgia" panose="02040502050405020303" pitchFamily="18" charset="0"/>
                          <a:cs typeface="Adobe Devanagari" panose="02040503050201020203" pitchFamily="18" charset="0"/>
                        </a:rPr>
                        <a:t>0.7389</a:t>
                      </a:r>
                      <a:endParaRPr lang="de-DE" sz="20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856771037"/>
                  </a:ext>
                </a:extLst>
              </a:tr>
            </a:tbl>
          </a:graphicData>
        </a:graphic>
      </p:graphicFrame>
      <p:graphicFrame>
        <p:nvGraphicFramePr>
          <p:cNvPr id="9" name="表格 8">
            <a:extLst>
              <a:ext uri="{FF2B5EF4-FFF2-40B4-BE49-F238E27FC236}">
                <a16:creationId xmlns:a16="http://schemas.microsoft.com/office/drawing/2014/main" id="{77A3CF27-DC8C-4FF9-B5F2-48336E5133B7}"/>
              </a:ext>
            </a:extLst>
          </p:cNvPr>
          <p:cNvGraphicFramePr>
            <a:graphicFrameLocks noGrp="1"/>
          </p:cNvGraphicFramePr>
          <p:nvPr>
            <p:extLst>
              <p:ext uri="{D42A27DB-BD31-4B8C-83A1-F6EECF244321}">
                <p14:modId xmlns:p14="http://schemas.microsoft.com/office/powerpoint/2010/main" val="3528896163"/>
              </p:ext>
            </p:extLst>
          </p:nvPr>
        </p:nvGraphicFramePr>
        <p:xfrm>
          <a:off x="9346223" y="4140924"/>
          <a:ext cx="2723103" cy="1900695"/>
        </p:xfrm>
        <a:graphic>
          <a:graphicData uri="http://schemas.openxmlformats.org/drawingml/2006/table">
            <a:tbl>
              <a:tblPr firstRow="1" firstCol="1" bandRow="1">
                <a:tableStyleId>{C083E6E3-FA7D-4D7B-A595-EF9225AFEA82}</a:tableStyleId>
              </a:tblPr>
              <a:tblGrid>
                <a:gridCol w="1347143">
                  <a:extLst>
                    <a:ext uri="{9D8B030D-6E8A-4147-A177-3AD203B41FA5}">
                      <a16:colId xmlns:a16="http://schemas.microsoft.com/office/drawing/2014/main" val="3814252988"/>
                    </a:ext>
                  </a:extLst>
                </a:gridCol>
                <a:gridCol w="1375960">
                  <a:extLst>
                    <a:ext uri="{9D8B030D-6E8A-4147-A177-3AD203B41FA5}">
                      <a16:colId xmlns:a16="http://schemas.microsoft.com/office/drawing/2014/main" val="1304305541"/>
                    </a:ext>
                  </a:extLst>
                </a:gridCol>
              </a:tblGrid>
              <a:tr h="633565">
                <a:tc gridSpan="2">
                  <a:txBody>
                    <a:bodyPr/>
                    <a:lstStyle/>
                    <a:p>
                      <a:pPr marL="0" marR="118745" algn="ctr">
                        <a:lnSpc>
                          <a:spcPct val="130000"/>
                        </a:lnSpc>
                        <a:spcBef>
                          <a:spcPts val="295"/>
                        </a:spcBef>
                        <a:spcAft>
                          <a:spcPts val="300"/>
                        </a:spcAft>
                      </a:pPr>
                      <a:r>
                        <a:rPr lang="de-DE" sz="2000" b="1"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RMSE</a:t>
                      </a:r>
                    </a:p>
                  </a:txBody>
                  <a:tcPr marL="68580" marR="68580" marT="0" marB="0" anchor="ctr"/>
                </a:tc>
                <a:tc hMerge="1">
                  <a:txBody>
                    <a:bodyPr/>
                    <a:lstStyle/>
                    <a:p>
                      <a:pPr marL="0" marR="118745" algn="ctr">
                        <a:lnSpc>
                          <a:spcPct val="130000"/>
                        </a:lnSpc>
                        <a:spcBef>
                          <a:spcPts val="295"/>
                        </a:spcBef>
                        <a:spcAft>
                          <a:spcPts val="300"/>
                        </a:spcAft>
                      </a:pPr>
                      <a:endParaRPr lang="de-DE" sz="20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2897361050"/>
                  </a:ext>
                </a:extLst>
              </a:tr>
              <a:tr h="633565">
                <a:tc>
                  <a:txBody>
                    <a:bodyPr/>
                    <a:lstStyle/>
                    <a:p>
                      <a:pPr marL="0" marR="118745" algn="ctr">
                        <a:lnSpc>
                          <a:spcPct val="130000"/>
                        </a:lnSpc>
                        <a:spcBef>
                          <a:spcPts val="295"/>
                        </a:spcBef>
                        <a:spcAft>
                          <a:spcPts val="300"/>
                        </a:spcAft>
                      </a:pPr>
                      <a:r>
                        <a:rPr lang="de-DE" sz="2000" b="0" dirty="0" err="1">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ReFC</a:t>
                      </a:r>
                      <a:endParaRPr lang="de-DE" sz="2000" b="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2000" b="0" dirty="0" err="1">
                          <a:effectLst/>
                          <a:latin typeface="Adobe Devanagari" panose="02040503050201020203" pitchFamily="18" charset="0"/>
                          <a:ea typeface="Georgia" panose="02040502050405020303" pitchFamily="18" charset="0"/>
                          <a:cs typeface="Adobe Devanagari" panose="02040503050201020203" pitchFamily="18" charset="0"/>
                        </a:rPr>
                        <a:t>RePN</a:t>
                      </a:r>
                      <a:endParaRPr lang="de-DE" sz="20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671795107"/>
                  </a:ext>
                </a:extLst>
              </a:tr>
              <a:tr h="633565">
                <a:tc>
                  <a:txBody>
                    <a:bodyPr/>
                    <a:lstStyle/>
                    <a:p>
                      <a:pPr marL="0" marR="118745" algn="ctr">
                        <a:lnSpc>
                          <a:spcPct val="130000"/>
                        </a:lnSpc>
                        <a:spcBef>
                          <a:spcPts val="295"/>
                        </a:spcBef>
                        <a:spcAft>
                          <a:spcPts val="300"/>
                        </a:spcAft>
                      </a:pPr>
                      <a:r>
                        <a:rPr lang="en-US" sz="2000" b="0" dirty="0">
                          <a:solidFill>
                            <a:schemeClr val="tx1"/>
                          </a:solidFill>
                          <a:effectLst/>
                          <a:latin typeface="Adobe Devanagari" panose="02040503050201020203" pitchFamily="18" charset="0"/>
                          <a:cs typeface="Adobe Devanagari" panose="02040503050201020203" pitchFamily="18" charset="0"/>
                        </a:rPr>
                        <a:t>0.456mm</a:t>
                      </a:r>
                      <a:endParaRPr lang="de-DE" sz="2000" b="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2000" b="0" dirty="0">
                          <a:effectLst/>
                          <a:latin typeface="Adobe Devanagari" panose="02040503050201020203" pitchFamily="18" charset="0"/>
                          <a:ea typeface="Georgia" panose="02040502050405020303" pitchFamily="18" charset="0"/>
                          <a:cs typeface="Adobe Devanagari" panose="02040503050201020203" pitchFamily="18" charset="0"/>
                        </a:rPr>
                        <a:t>0.327mm</a:t>
                      </a:r>
                      <a:endParaRPr lang="de-DE" sz="20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856771037"/>
                  </a:ext>
                </a:extLst>
              </a:tr>
            </a:tbl>
          </a:graphicData>
        </a:graphic>
      </p:graphicFrame>
      <p:sp>
        <p:nvSpPr>
          <p:cNvPr id="3" name="页脚占位符 2">
            <a:extLst>
              <a:ext uri="{FF2B5EF4-FFF2-40B4-BE49-F238E27FC236}">
                <a16:creationId xmlns:a16="http://schemas.microsoft.com/office/drawing/2014/main" id="{02F44DD6-C5C9-45A8-B90F-D37DC98EAACE}"/>
              </a:ext>
            </a:extLst>
          </p:cNvPr>
          <p:cNvSpPr>
            <a:spLocks noGrp="1"/>
          </p:cNvSpPr>
          <p:nvPr>
            <p:ph type="ftr" sz="quarter" idx="11"/>
          </p:nvPr>
        </p:nvSpPr>
        <p:spPr/>
        <p:txBody>
          <a:bodyPr/>
          <a:lstStyle/>
          <a:p>
            <a:r>
              <a:rPr lang="de-DE" dirty="0"/>
              <a:t>24</a:t>
            </a:r>
          </a:p>
        </p:txBody>
      </p:sp>
    </p:spTree>
    <p:extLst>
      <p:ext uri="{BB962C8B-B14F-4D97-AF65-F5344CB8AC3E}">
        <p14:creationId xmlns:p14="http://schemas.microsoft.com/office/powerpoint/2010/main" val="3209115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EC8704E-EF9B-42B6-AB04-8371BB0F8520}"/>
              </a:ext>
            </a:extLst>
          </p:cNvPr>
          <p:cNvSpPr>
            <a:spLocks noGrp="1"/>
          </p:cNvSpPr>
          <p:nvPr>
            <p:ph type="title"/>
          </p:nvPr>
        </p:nvSpPr>
        <p:spPr>
          <a:xfrm>
            <a:off x="1222132" y="0"/>
            <a:ext cx="9697914" cy="1325563"/>
          </a:xfrm>
        </p:spPr>
        <p:txBody>
          <a:bodyPr/>
          <a:lstStyle/>
          <a:p>
            <a:r>
              <a:rPr lang="de-DE" b="1" dirty="0">
                <a:solidFill>
                  <a:schemeClr val="accent1">
                    <a:lumMod val="75000"/>
                  </a:schemeClr>
                </a:solidFill>
              </a:rPr>
              <a:t>Vergleich mit </a:t>
            </a:r>
            <a:r>
              <a:rPr lang="de-DE" b="1" dirty="0" err="1">
                <a:solidFill>
                  <a:schemeClr val="accent1">
                    <a:lumMod val="75000"/>
                  </a:schemeClr>
                </a:solidFill>
              </a:rPr>
              <a:t>XGBoost</a:t>
            </a:r>
            <a:endParaRPr lang="de-DE" b="1" dirty="0">
              <a:solidFill>
                <a:schemeClr val="accent1">
                  <a:lumMod val="75000"/>
                </a:schemeClr>
              </a:solidFill>
            </a:endParaRPr>
          </a:p>
        </p:txBody>
      </p:sp>
      <p:pic>
        <p:nvPicPr>
          <p:cNvPr id="11" name="图片 10">
            <a:extLst>
              <a:ext uri="{FF2B5EF4-FFF2-40B4-BE49-F238E27FC236}">
                <a16:creationId xmlns:a16="http://schemas.microsoft.com/office/drawing/2014/main" id="{E85EFE49-3246-4CE7-BA63-65E3C2CE6D9D}"/>
              </a:ext>
            </a:extLst>
          </p:cNvPr>
          <p:cNvPicPr/>
          <p:nvPr/>
        </p:nvPicPr>
        <p:blipFill>
          <a:blip r:embed="rId3"/>
          <a:stretch>
            <a:fillRect/>
          </a:stretch>
        </p:blipFill>
        <p:spPr>
          <a:xfrm>
            <a:off x="73689" y="1325564"/>
            <a:ext cx="4480726" cy="4466814"/>
          </a:xfrm>
          <a:prstGeom prst="rect">
            <a:avLst/>
          </a:prstGeom>
        </p:spPr>
      </p:pic>
      <p:sp>
        <p:nvSpPr>
          <p:cNvPr id="5" name="标题 1">
            <a:extLst>
              <a:ext uri="{FF2B5EF4-FFF2-40B4-BE49-F238E27FC236}">
                <a16:creationId xmlns:a16="http://schemas.microsoft.com/office/drawing/2014/main" id="{AA7AFF03-27B1-451B-B422-51C3974CAB62}"/>
              </a:ext>
            </a:extLst>
          </p:cNvPr>
          <p:cNvSpPr txBox="1">
            <a:spLocks/>
          </p:cNvSpPr>
          <p:nvPr/>
        </p:nvSpPr>
        <p:spPr>
          <a:xfrm>
            <a:off x="1424563" y="5792378"/>
            <a:ext cx="2461637" cy="634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dirty="0">
                <a:solidFill>
                  <a:srgbClr val="C00000"/>
                </a:solidFill>
              </a:rPr>
              <a:t>R2 score</a:t>
            </a:r>
          </a:p>
        </p:txBody>
      </p:sp>
      <p:pic>
        <p:nvPicPr>
          <p:cNvPr id="6" name="图片 5">
            <a:extLst>
              <a:ext uri="{FF2B5EF4-FFF2-40B4-BE49-F238E27FC236}">
                <a16:creationId xmlns:a16="http://schemas.microsoft.com/office/drawing/2014/main" id="{4572819A-3529-4FE9-8325-5A97714A9490}"/>
              </a:ext>
            </a:extLst>
          </p:cNvPr>
          <p:cNvPicPr/>
          <p:nvPr/>
        </p:nvPicPr>
        <p:blipFill>
          <a:blip r:embed="rId4"/>
          <a:stretch>
            <a:fillRect/>
          </a:stretch>
        </p:blipFill>
        <p:spPr>
          <a:xfrm>
            <a:off x="4554415" y="1325563"/>
            <a:ext cx="4480727" cy="4466815"/>
          </a:xfrm>
          <a:prstGeom prst="rect">
            <a:avLst/>
          </a:prstGeom>
        </p:spPr>
      </p:pic>
      <p:sp>
        <p:nvSpPr>
          <p:cNvPr id="7" name="标题 1">
            <a:extLst>
              <a:ext uri="{FF2B5EF4-FFF2-40B4-BE49-F238E27FC236}">
                <a16:creationId xmlns:a16="http://schemas.microsoft.com/office/drawing/2014/main" id="{F9F3249A-381A-49FB-8113-C790CA321977}"/>
              </a:ext>
            </a:extLst>
          </p:cNvPr>
          <p:cNvSpPr txBox="1">
            <a:spLocks/>
          </p:cNvSpPr>
          <p:nvPr/>
        </p:nvSpPr>
        <p:spPr>
          <a:xfrm>
            <a:off x="6242750" y="5792378"/>
            <a:ext cx="2285788" cy="634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dirty="0">
                <a:solidFill>
                  <a:srgbClr val="C00000"/>
                </a:solidFill>
              </a:rPr>
              <a:t>RMSE</a:t>
            </a:r>
          </a:p>
        </p:txBody>
      </p:sp>
      <p:graphicFrame>
        <p:nvGraphicFramePr>
          <p:cNvPr id="8" name="表格 7">
            <a:extLst>
              <a:ext uri="{FF2B5EF4-FFF2-40B4-BE49-F238E27FC236}">
                <a16:creationId xmlns:a16="http://schemas.microsoft.com/office/drawing/2014/main" id="{B76392BE-FC16-4536-93AC-8DD9CB1EFB70}"/>
              </a:ext>
            </a:extLst>
          </p:cNvPr>
          <p:cNvGraphicFramePr>
            <a:graphicFrameLocks noGrp="1"/>
          </p:cNvGraphicFramePr>
          <p:nvPr>
            <p:extLst>
              <p:ext uri="{D42A27DB-BD31-4B8C-83A1-F6EECF244321}">
                <p14:modId xmlns:p14="http://schemas.microsoft.com/office/powerpoint/2010/main" val="89826773"/>
              </p:ext>
            </p:extLst>
          </p:nvPr>
        </p:nvGraphicFramePr>
        <p:xfrm>
          <a:off x="9231923" y="1932815"/>
          <a:ext cx="2886388" cy="2516463"/>
        </p:xfrm>
        <a:graphic>
          <a:graphicData uri="http://schemas.openxmlformats.org/drawingml/2006/table">
            <a:tbl>
              <a:tblPr firstRow="1" firstCol="1" bandRow="1">
                <a:tableStyleId>{C083E6E3-FA7D-4D7B-A595-EF9225AFEA82}</a:tableStyleId>
              </a:tblPr>
              <a:tblGrid>
                <a:gridCol w="1427922">
                  <a:extLst>
                    <a:ext uri="{9D8B030D-6E8A-4147-A177-3AD203B41FA5}">
                      <a16:colId xmlns:a16="http://schemas.microsoft.com/office/drawing/2014/main" val="3814252988"/>
                    </a:ext>
                  </a:extLst>
                </a:gridCol>
                <a:gridCol w="1458466">
                  <a:extLst>
                    <a:ext uri="{9D8B030D-6E8A-4147-A177-3AD203B41FA5}">
                      <a16:colId xmlns:a16="http://schemas.microsoft.com/office/drawing/2014/main" val="1304305541"/>
                    </a:ext>
                  </a:extLst>
                </a:gridCol>
              </a:tblGrid>
              <a:tr h="633565">
                <a:tc>
                  <a:txBody>
                    <a:bodyPr/>
                    <a:lstStyle/>
                    <a:p>
                      <a:pPr marL="0" marR="118745" algn="ctr">
                        <a:lnSpc>
                          <a:spcPct val="130000"/>
                        </a:lnSpc>
                        <a:spcBef>
                          <a:spcPts val="295"/>
                        </a:spcBef>
                        <a:spcAft>
                          <a:spcPts val="300"/>
                        </a:spcAft>
                      </a:pPr>
                      <a:r>
                        <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Roter Faden</a:t>
                      </a:r>
                    </a:p>
                  </a:txBody>
                  <a:tcPr marL="68580" marR="68580" marT="0" marB="0" anchor="ctr"/>
                </a:tc>
                <a:tc>
                  <a:txBody>
                    <a:bodyPr/>
                    <a:lstStyle/>
                    <a:p>
                      <a:pPr marL="0" marR="118745" algn="ctr">
                        <a:lnSpc>
                          <a:spcPct val="130000"/>
                        </a:lnSpc>
                        <a:spcBef>
                          <a:spcPts val="295"/>
                        </a:spcBef>
                        <a:spcAft>
                          <a:spcPts val="300"/>
                        </a:spcAft>
                      </a:pPr>
                      <a:r>
                        <a:rPr lang="de-DE" sz="1600" b="0" dirty="0">
                          <a:effectLst/>
                          <a:latin typeface="Adobe Devanagari" panose="02040503050201020203" pitchFamily="18" charset="0"/>
                          <a:ea typeface="Georgia" panose="02040502050405020303" pitchFamily="18" charset="0"/>
                          <a:cs typeface="Adobe Devanagari" panose="02040503050201020203" pitchFamily="18" charset="0"/>
                        </a:rPr>
                        <a:t>Medianwert</a:t>
                      </a:r>
                    </a:p>
                  </a:txBody>
                  <a:tcPr marL="68580" marR="68580" marT="0" marB="0" anchor="ctr"/>
                </a:tc>
                <a:extLst>
                  <a:ext uri="{0D108BD9-81ED-4DB2-BD59-A6C34878D82A}">
                    <a16:rowId xmlns:a16="http://schemas.microsoft.com/office/drawing/2014/main" val="671795107"/>
                  </a:ext>
                </a:extLst>
              </a:tr>
              <a:tr h="633565">
                <a:tc>
                  <a:txBody>
                    <a:bodyPr/>
                    <a:lstStyle/>
                    <a:p>
                      <a:pPr marL="0" marR="118745" algn="ctr">
                        <a:lnSpc>
                          <a:spcPct val="130000"/>
                        </a:lnSpc>
                        <a:spcBef>
                          <a:spcPts val="295"/>
                        </a:spcBef>
                        <a:spcAft>
                          <a:spcPts val="300"/>
                        </a:spcAft>
                      </a:pPr>
                      <a:r>
                        <a:rPr lang="en-US" sz="1600" dirty="0" err="1">
                          <a:solidFill>
                            <a:schemeClr val="tx1"/>
                          </a:solidFill>
                          <a:effectLst/>
                          <a:latin typeface="Adobe Devanagari" panose="02040503050201020203" pitchFamily="18" charset="0"/>
                          <a:cs typeface="Adobe Devanagari" panose="02040503050201020203" pitchFamily="18" charset="0"/>
                        </a:rPr>
                        <a:t>Blau</a:t>
                      </a:r>
                      <a:r>
                        <a:rPr lang="en-US" sz="1600" dirty="0">
                          <a:solidFill>
                            <a:schemeClr val="tx1"/>
                          </a:solidFill>
                          <a:effectLst/>
                          <a:latin typeface="Adobe Devanagari" panose="02040503050201020203" pitchFamily="18" charset="0"/>
                          <a:cs typeface="Adobe Devanagari" panose="02040503050201020203" pitchFamily="18" charset="0"/>
                        </a:rPr>
                        <a:t> Box</a:t>
                      </a:r>
                      <a:endPar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600" b="0" dirty="0" err="1">
                          <a:effectLst/>
                          <a:latin typeface="Adobe Devanagari" panose="02040503050201020203" pitchFamily="18" charset="0"/>
                          <a:ea typeface="Georgia" panose="02040502050405020303" pitchFamily="18" charset="0"/>
                          <a:cs typeface="Adobe Devanagari" panose="02040503050201020203" pitchFamily="18" charset="0"/>
                        </a:rPr>
                        <a:t>Mittlere</a:t>
                      </a:r>
                      <a:r>
                        <a:rPr lang="en-US" sz="1600" b="0" dirty="0">
                          <a:effectLst/>
                          <a:latin typeface="Adobe Devanagari" panose="02040503050201020203" pitchFamily="18" charset="0"/>
                          <a:ea typeface="Georgia" panose="02040502050405020303" pitchFamily="18" charset="0"/>
                          <a:cs typeface="Adobe Devanagari" panose="02040503050201020203" pitchFamily="18" charset="0"/>
                        </a:rPr>
                        <a:t> 50 % der </a:t>
                      </a:r>
                      <a:r>
                        <a:rPr lang="en-US" sz="1600" b="0" dirty="0" err="1">
                          <a:effectLst/>
                          <a:latin typeface="Adobe Devanagari" panose="02040503050201020203" pitchFamily="18" charset="0"/>
                          <a:ea typeface="Georgia" panose="02040502050405020303" pitchFamily="18" charset="0"/>
                          <a:cs typeface="Adobe Devanagari" panose="02040503050201020203" pitchFamily="18" charset="0"/>
                        </a:rPr>
                        <a:t>Daten</a:t>
                      </a:r>
                      <a:endParaRPr lang="de-DE" sz="16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856771037"/>
                  </a:ext>
                </a:extLst>
              </a:tr>
              <a:tr h="614930">
                <a:tc>
                  <a:txBody>
                    <a:bodyPr/>
                    <a:lstStyle/>
                    <a:p>
                      <a:pPr marL="0" marR="118745" lvl="0" indent="0" algn="ctr" defTabSz="914400" rtl="0" eaLnBrk="1" fontAlgn="auto" latinLnBrk="0" hangingPunct="1">
                        <a:lnSpc>
                          <a:spcPct val="130000"/>
                        </a:lnSpc>
                        <a:spcBef>
                          <a:spcPts val="295"/>
                        </a:spcBef>
                        <a:spcAft>
                          <a:spcPts val="300"/>
                        </a:spcAft>
                        <a:buClrTx/>
                        <a:buSzTx/>
                        <a:buFontTx/>
                        <a:buNone/>
                        <a:tabLst/>
                        <a:defRPr/>
                      </a:pPr>
                      <a:r>
                        <a:rPr lang="en-US" sz="1600" dirty="0">
                          <a:effectLst/>
                          <a:latin typeface="Adobe Devanagari" panose="02040503050201020203" pitchFamily="18" charset="0"/>
                          <a:cs typeface="Adobe Devanagari" panose="02040503050201020203" pitchFamily="18" charset="0"/>
                        </a:rPr>
                        <a:t>Whisker.</a:t>
                      </a:r>
                      <a:endParaRPr lang="de-DE" sz="16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600" dirty="0" err="1">
                          <a:solidFill>
                            <a:schemeClr val="tx1"/>
                          </a:solidFill>
                          <a:effectLst/>
                          <a:latin typeface="Adobe Devanagari" panose="02040503050201020203" pitchFamily="18" charset="0"/>
                          <a:cs typeface="Adobe Devanagari" panose="02040503050201020203" pitchFamily="18" charset="0"/>
                        </a:rPr>
                        <a:t>Schwankungsbreite</a:t>
                      </a:r>
                      <a:r>
                        <a:rPr lang="en-US" sz="1600" dirty="0">
                          <a:solidFill>
                            <a:schemeClr val="tx1"/>
                          </a:solidFill>
                          <a:effectLst/>
                          <a:latin typeface="Adobe Devanagari" panose="02040503050201020203" pitchFamily="18" charset="0"/>
                          <a:cs typeface="Adobe Devanagari" panose="02040503050201020203" pitchFamily="18" charset="0"/>
                        </a:rPr>
                        <a:t> der </a:t>
                      </a:r>
                      <a:r>
                        <a:rPr lang="en-US" sz="1600" dirty="0" err="1">
                          <a:solidFill>
                            <a:schemeClr val="tx1"/>
                          </a:solidFill>
                          <a:effectLst/>
                          <a:latin typeface="Adobe Devanagari" panose="02040503050201020203" pitchFamily="18" charset="0"/>
                          <a:cs typeface="Adobe Devanagari" panose="02040503050201020203" pitchFamily="18" charset="0"/>
                        </a:rPr>
                        <a:t>Daten</a:t>
                      </a:r>
                      <a:endParaRPr lang="de-DE" sz="160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3658333749"/>
                  </a:ext>
                </a:extLst>
              </a:tr>
              <a:tr h="614930">
                <a:tc>
                  <a:txBody>
                    <a:bodyPr/>
                    <a:lstStyle/>
                    <a:p>
                      <a:pPr marL="0" marR="118745" algn="ctr">
                        <a:lnSpc>
                          <a:spcPct val="130000"/>
                        </a:lnSpc>
                        <a:spcBef>
                          <a:spcPts val="295"/>
                        </a:spcBef>
                        <a:spcAft>
                          <a:spcPts val="300"/>
                        </a:spcAft>
                      </a:pPr>
                      <a:r>
                        <a:rPr lang="de-DE" sz="1600" b="1" kern="1200" dirty="0">
                          <a:solidFill>
                            <a:schemeClr val="tx1"/>
                          </a:solidFill>
                          <a:effectLst/>
                          <a:latin typeface="Adobe Devanagari" panose="02040503050201020203" pitchFamily="18" charset="0"/>
                          <a:ea typeface="+mn-ea"/>
                          <a:cs typeface="Adobe Devanagari" panose="02040503050201020203" pitchFamily="18" charset="0"/>
                        </a:rPr>
                        <a:t>Punkt</a:t>
                      </a:r>
                    </a:p>
                  </a:txBody>
                  <a:tcPr marL="68580" marR="68580" marT="0" marB="0" anchor="ctr"/>
                </a:tc>
                <a:tc>
                  <a:txBody>
                    <a:bodyPr/>
                    <a:lstStyle/>
                    <a:p>
                      <a:pPr marL="0" marR="118745" algn="ctr">
                        <a:lnSpc>
                          <a:spcPct val="130000"/>
                        </a:lnSpc>
                        <a:spcBef>
                          <a:spcPts val="295"/>
                        </a:spcBef>
                        <a:spcAft>
                          <a:spcPts val="300"/>
                        </a:spcAft>
                      </a:pPr>
                      <a:r>
                        <a:rPr lang="de-DE" sz="1600" kern="1200" dirty="0">
                          <a:solidFill>
                            <a:schemeClr val="tx1"/>
                          </a:solidFill>
                          <a:effectLst/>
                          <a:latin typeface="Adobe Devanagari" panose="02040503050201020203" pitchFamily="18" charset="0"/>
                          <a:ea typeface="+mn-ea"/>
                          <a:cs typeface="Adobe Devanagari" panose="02040503050201020203" pitchFamily="18" charset="0"/>
                        </a:rPr>
                        <a:t>Ausreißer</a:t>
                      </a:r>
                    </a:p>
                  </a:txBody>
                  <a:tcPr marL="68580" marR="68580" marT="0" marB="0" anchor="ctr"/>
                </a:tc>
                <a:extLst>
                  <a:ext uri="{0D108BD9-81ED-4DB2-BD59-A6C34878D82A}">
                    <a16:rowId xmlns:a16="http://schemas.microsoft.com/office/drawing/2014/main" val="3843503269"/>
                  </a:ext>
                </a:extLst>
              </a:tr>
            </a:tbl>
          </a:graphicData>
        </a:graphic>
      </p:graphicFrame>
      <p:sp>
        <p:nvSpPr>
          <p:cNvPr id="2" name="页脚占位符 1">
            <a:extLst>
              <a:ext uri="{FF2B5EF4-FFF2-40B4-BE49-F238E27FC236}">
                <a16:creationId xmlns:a16="http://schemas.microsoft.com/office/drawing/2014/main" id="{75FDE2CA-F4F5-4DA7-9352-9EA320EF5547}"/>
              </a:ext>
            </a:extLst>
          </p:cNvPr>
          <p:cNvSpPr>
            <a:spLocks noGrp="1"/>
          </p:cNvSpPr>
          <p:nvPr>
            <p:ph type="ftr" sz="quarter" idx="11"/>
          </p:nvPr>
        </p:nvSpPr>
        <p:spPr/>
        <p:txBody>
          <a:bodyPr/>
          <a:lstStyle/>
          <a:p>
            <a:r>
              <a:rPr lang="de-DE" dirty="0"/>
              <a:t>25</a:t>
            </a:r>
          </a:p>
        </p:txBody>
      </p:sp>
    </p:spTree>
    <p:extLst>
      <p:ext uri="{BB962C8B-B14F-4D97-AF65-F5344CB8AC3E}">
        <p14:creationId xmlns:p14="http://schemas.microsoft.com/office/powerpoint/2010/main" val="2442361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err="1">
                <a:solidFill>
                  <a:schemeClr val="accent1">
                    <a:lumMod val="75000"/>
                  </a:schemeClr>
                </a:solidFill>
              </a:rPr>
              <a:t>Distanzskalibrierung</a:t>
            </a:r>
            <a:endParaRPr lang="de-DE" b="1" dirty="0">
              <a:solidFill>
                <a:schemeClr val="accent1">
                  <a:lumMod val="75000"/>
                </a:schemeClr>
              </a:solidFill>
            </a:endParaRPr>
          </a:p>
        </p:txBody>
      </p:sp>
      <p:pic>
        <p:nvPicPr>
          <p:cNvPr id="4" name="图片 3">
            <a:extLst>
              <a:ext uri="{FF2B5EF4-FFF2-40B4-BE49-F238E27FC236}">
                <a16:creationId xmlns:a16="http://schemas.microsoft.com/office/drawing/2014/main" id="{1F7B753F-1451-4E1C-A0AA-DCC09203F6F3}"/>
              </a:ext>
            </a:extLst>
          </p:cNvPr>
          <p:cNvPicPr/>
          <p:nvPr/>
        </p:nvPicPr>
        <p:blipFill>
          <a:blip r:embed="rId3"/>
          <a:stretch>
            <a:fillRect/>
          </a:stretch>
        </p:blipFill>
        <p:spPr>
          <a:xfrm>
            <a:off x="392741" y="1529234"/>
            <a:ext cx="4308212" cy="3748579"/>
          </a:xfrm>
          <a:prstGeom prst="rect">
            <a:avLst/>
          </a:prstGeom>
        </p:spPr>
      </p:pic>
      <p:pic>
        <p:nvPicPr>
          <p:cNvPr id="5" name="图片 4">
            <a:extLst>
              <a:ext uri="{FF2B5EF4-FFF2-40B4-BE49-F238E27FC236}">
                <a16:creationId xmlns:a16="http://schemas.microsoft.com/office/drawing/2014/main" id="{1369C4FB-4D14-4229-AB02-7267BC78B6E6}"/>
              </a:ext>
            </a:extLst>
          </p:cNvPr>
          <p:cNvPicPr/>
          <p:nvPr/>
        </p:nvPicPr>
        <p:blipFill rotWithShape="1">
          <a:blip r:embed="rId4"/>
          <a:srcRect l="5606" b="2045"/>
          <a:stretch/>
        </p:blipFill>
        <p:spPr>
          <a:xfrm>
            <a:off x="4639407" y="1529234"/>
            <a:ext cx="4308212" cy="3671961"/>
          </a:xfrm>
          <a:prstGeom prst="rect">
            <a:avLst/>
          </a:prstGeom>
        </p:spPr>
      </p:pic>
      <p:graphicFrame>
        <p:nvGraphicFramePr>
          <p:cNvPr id="7" name="表格 6">
            <a:extLst>
              <a:ext uri="{FF2B5EF4-FFF2-40B4-BE49-F238E27FC236}">
                <a16:creationId xmlns:a16="http://schemas.microsoft.com/office/drawing/2014/main" id="{F8379458-5BD4-448C-9E4A-EA10D0ADE2DA}"/>
              </a:ext>
            </a:extLst>
          </p:cNvPr>
          <p:cNvGraphicFramePr>
            <a:graphicFrameLocks noGrp="1"/>
          </p:cNvGraphicFramePr>
          <p:nvPr>
            <p:extLst>
              <p:ext uri="{D42A27DB-BD31-4B8C-83A1-F6EECF244321}">
                <p14:modId xmlns:p14="http://schemas.microsoft.com/office/powerpoint/2010/main" val="137853171"/>
              </p:ext>
            </p:extLst>
          </p:nvPr>
        </p:nvGraphicFramePr>
        <p:xfrm>
          <a:off x="9301018" y="1529234"/>
          <a:ext cx="2724727" cy="3671962"/>
        </p:xfrm>
        <a:graphic>
          <a:graphicData uri="http://schemas.openxmlformats.org/drawingml/2006/table">
            <a:tbl>
              <a:tblPr firstRow="1" firstCol="1" bandRow="1">
                <a:tableStyleId>{C083E6E3-FA7D-4D7B-A595-EF9225AFEA82}</a:tableStyleId>
              </a:tblPr>
              <a:tblGrid>
                <a:gridCol w="1080655">
                  <a:extLst>
                    <a:ext uri="{9D8B030D-6E8A-4147-A177-3AD203B41FA5}">
                      <a16:colId xmlns:a16="http://schemas.microsoft.com/office/drawing/2014/main" val="3814252988"/>
                    </a:ext>
                  </a:extLst>
                </a:gridCol>
                <a:gridCol w="224557">
                  <a:extLst>
                    <a:ext uri="{9D8B030D-6E8A-4147-A177-3AD203B41FA5}">
                      <a16:colId xmlns:a16="http://schemas.microsoft.com/office/drawing/2014/main" val="3919486390"/>
                    </a:ext>
                  </a:extLst>
                </a:gridCol>
                <a:gridCol w="1419515">
                  <a:extLst>
                    <a:ext uri="{9D8B030D-6E8A-4147-A177-3AD203B41FA5}">
                      <a16:colId xmlns:a16="http://schemas.microsoft.com/office/drawing/2014/main" val="1304305541"/>
                    </a:ext>
                  </a:extLst>
                </a:gridCol>
              </a:tblGrid>
              <a:tr h="589711">
                <a:tc gridSpan="3">
                  <a:txBody>
                    <a:bodyPr/>
                    <a:lstStyle/>
                    <a:p>
                      <a:pPr marL="0" marR="118745" algn="ctr">
                        <a:lnSpc>
                          <a:spcPct val="130000"/>
                        </a:lnSpc>
                        <a:spcBef>
                          <a:spcPts val="295"/>
                        </a:spcBef>
                        <a:spcAft>
                          <a:spcPts val="300"/>
                        </a:spcAft>
                      </a:pPr>
                      <a:r>
                        <a:rPr lang="de-DE" sz="2000" b="1" dirty="0" err="1">
                          <a:effectLst/>
                          <a:latin typeface="Adobe Devanagari" panose="02040503050201020203" pitchFamily="18" charset="0"/>
                          <a:cs typeface="Adobe Devanagari" panose="02040503050201020203" pitchFamily="18" charset="0"/>
                        </a:rPr>
                        <a:t>RePN</a:t>
                      </a:r>
                      <a:r>
                        <a:rPr lang="de-DE" sz="2000" b="1" dirty="0">
                          <a:effectLst/>
                          <a:latin typeface="Adobe Devanagari" panose="02040503050201020203" pitchFamily="18" charset="0"/>
                          <a:cs typeface="Adobe Devanagari" panose="02040503050201020203" pitchFamily="18" charset="0"/>
                        </a:rPr>
                        <a:t> </a:t>
                      </a:r>
                      <a:r>
                        <a:rPr lang="de-DE" sz="2000" b="1" dirty="0" err="1">
                          <a:effectLst/>
                          <a:latin typeface="Adobe Devanagari" panose="02040503050201020203" pitchFamily="18" charset="0"/>
                          <a:cs typeface="Adobe Devanagari" panose="02040503050201020203" pitchFamily="18" charset="0"/>
                        </a:rPr>
                        <a:t>model</a:t>
                      </a:r>
                      <a:endParaRPr lang="de-DE" sz="2000" b="1" dirty="0">
                        <a:effectLst/>
                        <a:latin typeface="Adobe Devanagari" panose="02040503050201020203" pitchFamily="18" charset="0"/>
                        <a:cs typeface="Adobe Devanagari" panose="02040503050201020203" pitchFamily="18" charset="0"/>
                      </a:endParaRPr>
                    </a:p>
                  </a:txBody>
                  <a:tcPr marL="68580" marR="68580" marT="0" marB="0" anchor="ctr"/>
                </a:tc>
                <a:tc hMerge="1">
                  <a:txBody>
                    <a:bodyPr/>
                    <a:lstStyle/>
                    <a:p>
                      <a:endParaRPr lang="de-DE"/>
                    </a:p>
                  </a:txBody>
                  <a:tcPr/>
                </a:tc>
                <a:tc hMerge="1">
                  <a:txBody>
                    <a:bodyPr/>
                    <a:lstStyle/>
                    <a:p>
                      <a:pPr marL="0" marR="118745" algn="ctr">
                        <a:lnSpc>
                          <a:spcPct val="130000"/>
                        </a:lnSpc>
                        <a:spcBef>
                          <a:spcPts val="295"/>
                        </a:spcBef>
                        <a:spcAft>
                          <a:spcPts val="300"/>
                        </a:spcAft>
                      </a:pPr>
                      <a:r>
                        <a:rPr lang="en-US" sz="2000" b="0" dirty="0">
                          <a:effectLst/>
                          <a:latin typeface="Adobe Devanagari" panose="02040503050201020203" pitchFamily="18" charset="0"/>
                          <a:cs typeface="Adobe Devanagari" panose="02040503050201020203" pitchFamily="18" charset="0"/>
                        </a:rPr>
                        <a:t>Scan 2</a:t>
                      </a:r>
                      <a:endParaRPr lang="de-DE" sz="20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856771037"/>
                  </a:ext>
                </a:extLst>
              </a:tr>
              <a:tr h="572368">
                <a:tc gridSpan="3">
                  <a:txBody>
                    <a:bodyPr/>
                    <a:lstStyle/>
                    <a:p>
                      <a:pPr marL="0" marR="118745" lvl="0" indent="0" algn="ctr" defTabSz="914400" rtl="0" eaLnBrk="1" fontAlgn="auto" latinLnBrk="0" hangingPunct="1">
                        <a:lnSpc>
                          <a:spcPct val="130000"/>
                        </a:lnSpc>
                        <a:spcBef>
                          <a:spcPts val="295"/>
                        </a:spcBef>
                        <a:spcAft>
                          <a:spcPts val="300"/>
                        </a:spcAft>
                        <a:buClrTx/>
                        <a:buSzTx/>
                        <a:buFontTx/>
                        <a:buNone/>
                        <a:tabLst/>
                        <a:defRPr/>
                      </a:pPr>
                      <a:r>
                        <a:rPr lang="de-DE" sz="2000" b="0" dirty="0">
                          <a:effectLst/>
                          <a:latin typeface="Adobe Devanagari" panose="02040503050201020203" pitchFamily="18" charset="0"/>
                          <a:cs typeface="Adobe Devanagari" panose="02040503050201020203" pitchFamily="18" charset="0"/>
                        </a:rPr>
                        <a:t>K-</a:t>
                      </a:r>
                      <a:r>
                        <a:rPr lang="de-DE" sz="2000" b="0" dirty="0" err="1">
                          <a:effectLst/>
                          <a:latin typeface="Adobe Devanagari" panose="02040503050201020203" pitchFamily="18" charset="0"/>
                          <a:cs typeface="Adobe Devanagari" panose="02040503050201020203" pitchFamily="18" charset="0"/>
                        </a:rPr>
                        <a:t>Fold</a:t>
                      </a:r>
                      <a:r>
                        <a:rPr lang="de-DE" sz="2000" b="0" dirty="0">
                          <a:effectLst/>
                          <a:latin typeface="Adobe Devanagari" panose="02040503050201020203" pitchFamily="18" charset="0"/>
                          <a:cs typeface="Adobe Devanagari" panose="02040503050201020203" pitchFamily="18" charset="0"/>
                        </a:rPr>
                        <a:t> C.V. (K =5)</a:t>
                      </a:r>
                    </a:p>
                  </a:txBody>
                  <a:tcPr marL="68580" marR="68580" marT="0" marB="0" anchor="ctr"/>
                </a:tc>
                <a:tc hMerge="1">
                  <a:txBody>
                    <a:bodyPr/>
                    <a:lstStyle/>
                    <a:p>
                      <a:endParaRPr lang="de-DE"/>
                    </a:p>
                  </a:txBody>
                  <a:tcPr/>
                </a:tc>
                <a:tc hMerge="1">
                  <a:txBody>
                    <a:bodyPr/>
                    <a:lstStyle/>
                    <a:p>
                      <a:pPr marL="0" marR="118745" algn="ctr">
                        <a:lnSpc>
                          <a:spcPct val="130000"/>
                        </a:lnSpc>
                        <a:spcBef>
                          <a:spcPts val="295"/>
                        </a:spcBef>
                        <a:spcAft>
                          <a:spcPts val="300"/>
                        </a:spcAft>
                      </a:pPr>
                      <a:r>
                        <a:rPr lang="en-US" sz="2000" dirty="0">
                          <a:effectLst/>
                          <a:latin typeface="Adobe Devanagari" panose="02040503050201020203" pitchFamily="18" charset="0"/>
                          <a:cs typeface="Adobe Devanagari" panose="02040503050201020203" pitchFamily="18" charset="0"/>
                        </a:rPr>
                        <a:t>Grouping</a:t>
                      </a: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3658333749"/>
                  </a:ext>
                </a:extLst>
              </a:tr>
              <a:tr h="572368">
                <a:tc gridSpan="3">
                  <a:txBody>
                    <a:bodyPr/>
                    <a:lstStyle/>
                    <a:p>
                      <a:pPr marL="0" marR="118745" algn="ctr">
                        <a:lnSpc>
                          <a:spcPct val="130000"/>
                        </a:lnSpc>
                        <a:spcBef>
                          <a:spcPts val="295"/>
                        </a:spcBef>
                        <a:spcAft>
                          <a:spcPts val="300"/>
                        </a:spcAft>
                      </a:pPr>
                      <a:r>
                        <a:rPr lang="de-DE" sz="2000" b="0" dirty="0">
                          <a:effectLst/>
                          <a:latin typeface="Adobe Devanagari" panose="02040503050201020203" pitchFamily="18" charset="0"/>
                          <a:cs typeface="Adobe Devanagari" panose="02040503050201020203" pitchFamily="18" charset="0"/>
                        </a:rPr>
                        <a:t>Test Dat</a:t>
                      </a:r>
                      <a:r>
                        <a:rPr lang="de-DE" altLang="zh-CN" sz="2000" b="0" dirty="0">
                          <a:effectLst/>
                          <a:latin typeface="Adobe Devanagari" panose="02040503050201020203" pitchFamily="18" charset="0"/>
                          <a:cs typeface="Adobe Devanagari" panose="02040503050201020203" pitchFamily="18" charset="0"/>
                        </a:rPr>
                        <a:t>en</a:t>
                      </a:r>
                      <a:endParaRPr lang="de-DE" sz="2000" b="0" dirty="0">
                        <a:effectLst/>
                        <a:latin typeface="Adobe Devanagari" panose="02040503050201020203" pitchFamily="18" charset="0"/>
                        <a:cs typeface="Adobe Devanagari" panose="02040503050201020203" pitchFamily="18" charset="0"/>
                      </a:endParaRPr>
                    </a:p>
                  </a:txBody>
                  <a:tcPr marL="68580" marR="68580" marT="0" marB="0" anchor="ctr"/>
                </a:tc>
                <a:tc hMerge="1">
                  <a:txBody>
                    <a:bodyPr/>
                    <a:lstStyle/>
                    <a:p>
                      <a:endParaRPr lang="de-DE"/>
                    </a:p>
                  </a:txBody>
                  <a:tcPr/>
                </a:tc>
                <a:tc hMerge="1">
                  <a:txBody>
                    <a:bodyPr/>
                    <a:lstStyle/>
                    <a:p>
                      <a:pPr marL="0" marR="118745" algn="ctr">
                        <a:lnSpc>
                          <a:spcPct val="130000"/>
                        </a:lnSpc>
                        <a:spcBef>
                          <a:spcPts val="295"/>
                        </a:spcBef>
                        <a:spcAft>
                          <a:spcPts val="300"/>
                        </a:spcAft>
                      </a:pPr>
                      <a:r>
                        <a:rPr lang="en-US" sz="2000" dirty="0">
                          <a:effectLst/>
                          <a:latin typeface="Adobe Devanagari" panose="02040503050201020203" pitchFamily="18" charset="0"/>
                          <a:cs typeface="Adobe Devanagari" panose="02040503050201020203" pitchFamily="18" charset="0"/>
                        </a:rPr>
                        <a:t>FPS</a:t>
                      </a: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2801019674"/>
                  </a:ext>
                </a:extLst>
              </a:tr>
              <a:tr h="759096">
                <a:tc>
                  <a:txBody>
                    <a:bodyPr/>
                    <a:lstStyle/>
                    <a:p>
                      <a:pPr marL="0" marR="118745" algn="ctr">
                        <a:lnSpc>
                          <a:spcPct val="130000"/>
                        </a:lnSpc>
                        <a:spcBef>
                          <a:spcPts val="295"/>
                        </a:spcBef>
                        <a:spcAft>
                          <a:spcPts val="300"/>
                        </a:spcAft>
                      </a:pPr>
                      <a:endParaRPr lang="de-DE" sz="2000" b="1" dirty="0">
                        <a:effectLst/>
                        <a:latin typeface="Adobe Devanagari" panose="02040503050201020203" pitchFamily="18" charset="0"/>
                        <a:cs typeface="Adobe Devanagari" panose="02040503050201020203" pitchFamily="18" charset="0"/>
                      </a:endParaRPr>
                    </a:p>
                  </a:txBody>
                  <a:tcPr marL="68580" marR="68580" marT="0" marB="0" anchor="ctr"/>
                </a:tc>
                <a:tc gridSpan="2">
                  <a:txBody>
                    <a:bodyPr/>
                    <a:lstStyle/>
                    <a:p>
                      <a:r>
                        <a:rPr lang="de-DE" sz="2000" b="1" dirty="0">
                          <a:effectLst/>
                          <a:latin typeface="Adobe Devanagari" panose="02040503050201020203" pitchFamily="18" charset="0"/>
                          <a:cs typeface="Adobe Devanagari" panose="02040503050201020203" pitchFamily="18" charset="0"/>
                        </a:rPr>
                        <a:t>V</a:t>
                      </a:r>
                      <a:r>
                        <a:rPr lang="de-DE" altLang="zh-CN" sz="2000" b="1" dirty="0">
                          <a:effectLst/>
                          <a:latin typeface="Adobe Devanagari" panose="02040503050201020203" pitchFamily="18" charset="0"/>
                          <a:cs typeface="Adobe Devanagari" panose="02040503050201020203" pitchFamily="18" charset="0"/>
                        </a:rPr>
                        <a:t>erbesserung</a:t>
                      </a:r>
                      <a:endParaRPr lang="de-DE" dirty="0"/>
                    </a:p>
                  </a:txBody>
                  <a:tcPr marL="68580" marR="68580" marT="0" marB="0" anchor="ctr"/>
                </a:tc>
                <a:tc hMerge="1">
                  <a:txBody>
                    <a:bodyPr/>
                    <a:lstStyle/>
                    <a:p>
                      <a:endParaRPr lang="de-DE"/>
                    </a:p>
                  </a:txBody>
                  <a:tcPr/>
                </a:tc>
                <a:extLst>
                  <a:ext uri="{0D108BD9-81ED-4DB2-BD59-A6C34878D82A}">
                    <a16:rowId xmlns:a16="http://schemas.microsoft.com/office/drawing/2014/main" val="3708550579"/>
                  </a:ext>
                </a:extLst>
              </a:tr>
              <a:tr h="589711">
                <a:tc gridSpan="2">
                  <a:txBody>
                    <a:bodyPr/>
                    <a:lstStyle/>
                    <a:p>
                      <a:pPr marL="0" marR="118745" algn="ctr">
                        <a:lnSpc>
                          <a:spcPct val="130000"/>
                        </a:lnSpc>
                        <a:spcBef>
                          <a:spcPts val="295"/>
                        </a:spcBef>
                        <a:spcAft>
                          <a:spcPts val="300"/>
                        </a:spcAft>
                      </a:pPr>
                      <a:r>
                        <a:rPr lang="de-DE" altLang="zh-CN" sz="2000" dirty="0">
                          <a:effectLst/>
                          <a:latin typeface="Adobe Devanagari" panose="02040503050201020203" pitchFamily="18" charset="0"/>
                          <a:ea typeface="Georgia" panose="02040502050405020303" pitchFamily="18" charset="0"/>
                          <a:cs typeface="Adobe Devanagari" panose="02040503050201020203" pitchFamily="18" charset="0"/>
                        </a:rPr>
                        <a:t>μ</a:t>
                      </a: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hMerge="1">
                  <a:txBody>
                    <a:bodyPr/>
                    <a:lstStyle/>
                    <a:p>
                      <a:pPr marL="0" marR="118745" algn="ctr">
                        <a:lnSpc>
                          <a:spcPct val="130000"/>
                        </a:lnSpc>
                        <a:spcBef>
                          <a:spcPts val="295"/>
                        </a:spcBef>
                        <a:spcAft>
                          <a:spcPts val="300"/>
                        </a:spcAft>
                      </a:pP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2000" dirty="0">
                          <a:solidFill>
                            <a:srgbClr val="C00000"/>
                          </a:solidFill>
                          <a:effectLst/>
                          <a:latin typeface="Adobe Devanagari" panose="02040503050201020203" pitchFamily="18" charset="0"/>
                          <a:ea typeface="Georgia" panose="02040502050405020303" pitchFamily="18" charset="0"/>
                          <a:cs typeface="Adobe Devanagari" panose="02040503050201020203" pitchFamily="18" charset="0"/>
                        </a:rPr>
                        <a:t>98%</a:t>
                      </a:r>
                    </a:p>
                  </a:txBody>
                  <a:tcPr marL="68580" marR="68580" marT="0" marB="0" anchor="ctr"/>
                </a:tc>
                <a:extLst>
                  <a:ext uri="{0D108BD9-81ED-4DB2-BD59-A6C34878D82A}">
                    <a16:rowId xmlns:a16="http://schemas.microsoft.com/office/drawing/2014/main" val="2358157560"/>
                  </a:ext>
                </a:extLst>
              </a:tr>
              <a:tr h="588708">
                <a:tc gridSpan="2">
                  <a:txBody>
                    <a:bodyPr/>
                    <a:lstStyle/>
                    <a:p>
                      <a:pPr marL="0" marR="118745" algn="ctr">
                        <a:lnSpc>
                          <a:spcPct val="130000"/>
                        </a:lnSpc>
                        <a:spcBef>
                          <a:spcPts val="295"/>
                        </a:spcBef>
                        <a:spcAft>
                          <a:spcPts val="300"/>
                        </a:spcAft>
                      </a:pPr>
                      <a:r>
                        <a:rPr lang="de-DE" altLang="zh-CN" sz="2000" dirty="0">
                          <a:effectLst/>
                          <a:latin typeface="Adobe Devanagari" panose="02040503050201020203" pitchFamily="18" charset="0"/>
                          <a:ea typeface="Georgia" panose="02040502050405020303" pitchFamily="18" charset="0"/>
                          <a:cs typeface="Adobe Devanagari" panose="02040503050201020203" pitchFamily="18" charset="0"/>
                        </a:rPr>
                        <a:t>σ</a:t>
                      </a: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hMerge="1">
                  <a:txBody>
                    <a:bodyPr/>
                    <a:lstStyle/>
                    <a:p>
                      <a:pPr marL="0" marR="118745" algn="ctr">
                        <a:lnSpc>
                          <a:spcPct val="130000"/>
                        </a:lnSpc>
                        <a:spcBef>
                          <a:spcPts val="295"/>
                        </a:spcBef>
                        <a:spcAft>
                          <a:spcPts val="300"/>
                        </a:spcAft>
                      </a:pPr>
                      <a:endParaRPr lang="de-DE" sz="200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2000" dirty="0">
                          <a:solidFill>
                            <a:srgbClr val="C00000"/>
                          </a:solidFill>
                          <a:effectLst/>
                          <a:latin typeface="Adobe Devanagari" panose="02040503050201020203" pitchFamily="18" charset="0"/>
                          <a:ea typeface="Georgia" panose="02040502050405020303" pitchFamily="18" charset="0"/>
                          <a:cs typeface="Adobe Devanagari" panose="02040503050201020203" pitchFamily="18" charset="0"/>
                        </a:rPr>
                        <a:t>49%</a:t>
                      </a:r>
                    </a:p>
                  </a:txBody>
                  <a:tcPr marL="68580" marR="68580" marT="0" marB="0" anchor="ctr"/>
                </a:tc>
                <a:extLst>
                  <a:ext uri="{0D108BD9-81ED-4DB2-BD59-A6C34878D82A}">
                    <a16:rowId xmlns:a16="http://schemas.microsoft.com/office/drawing/2014/main" val="1570276778"/>
                  </a:ext>
                </a:extLst>
              </a:tr>
            </a:tbl>
          </a:graphicData>
        </a:graphic>
      </p:graphicFrame>
      <p:sp>
        <p:nvSpPr>
          <p:cNvPr id="3" name="页脚占位符 2">
            <a:extLst>
              <a:ext uri="{FF2B5EF4-FFF2-40B4-BE49-F238E27FC236}">
                <a16:creationId xmlns:a16="http://schemas.microsoft.com/office/drawing/2014/main" id="{549C5A22-4D1B-434C-A39A-9A272884AA0F}"/>
              </a:ext>
            </a:extLst>
          </p:cNvPr>
          <p:cNvSpPr>
            <a:spLocks noGrp="1"/>
          </p:cNvSpPr>
          <p:nvPr>
            <p:ph type="ftr" sz="quarter" idx="11"/>
          </p:nvPr>
        </p:nvSpPr>
        <p:spPr/>
        <p:txBody>
          <a:bodyPr/>
          <a:lstStyle/>
          <a:p>
            <a:r>
              <a:rPr lang="de-DE" dirty="0"/>
              <a:t>26</a:t>
            </a:r>
          </a:p>
        </p:txBody>
      </p:sp>
    </p:spTree>
    <p:extLst>
      <p:ext uri="{BB962C8B-B14F-4D97-AF65-F5344CB8AC3E}">
        <p14:creationId xmlns:p14="http://schemas.microsoft.com/office/powerpoint/2010/main" val="3064662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a:solidFill>
                  <a:schemeClr val="accent1">
                    <a:lumMod val="75000"/>
                  </a:schemeClr>
                </a:solidFill>
              </a:rPr>
              <a:t>Zusammenfassung</a:t>
            </a:r>
          </a:p>
        </p:txBody>
      </p:sp>
      <p:graphicFrame>
        <p:nvGraphicFramePr>
          <p:cNvPr id="9" name="表格 8">
            <a:extLst>
              <a:ext uri="{FF2B5EF4-FFF2-40B4-BE49-F238E27FC236}">
                <a16:creationId xmlns:a16="http://schemas.microsoft.com/office/drawing/2014/main" id="{C948A668-5B27-4207-BF6F-3DF7A8959612}"/>
              </a:ext>
            </a:extLst>
          </p:cNvPr>
          <p:cNvGraphicFramePr>
            <a:graphicFrameLocks noGrp="1"/>
          </p:cNvGraphicFramePr>
          <p:nvPr>
            <p:extLst>
              <p:ext uri="{D42A27DB-BD31-4B8C-83A1-F6EECF244321}">
                <p14:modId xmlns:p14="http://schemas.microsoft.com/office/powerpoint/2010/main" val="1565418890"/>
              </p:ext>
            </p:extLst>
          </p:nvPr>
        </p:nvGraphicFramePr>
        <p:xfrm>
          <a:off x="7795506" y="3151123"/>
          <a:ext cx="3655619" cy="1466290"/>
        </p:xfrm>
        <a:graphic>
          <a:graphicData uri="http://schemas.openxmlformats.org/drawingml/2006/table">
            <a:tbl>
              <a:tblPr firstRow="1" firstCol="1" bandRow="1">
                <a:tableStyleId>{C083E6E3-FA7D-4D7B-A595-EF9225AFEA82}</a:tableStyleId>
              </a:tblPr>
              <a:tblGrid>
                <a:gridCol w="1209912">
                  <a:extLst>
                    <a:ext uri="{9D8B030D-6E8A-4147-A177-3AD203B41FA5}">
                      <a16:colId xmlns:a16="http://schemas.microsoft.com/office/drawing/2014/main" val="3814252988"/>
                    </a:ext>
                  </a:extLst>
                </a:gridCol>
                <a:gridCol w="1209912">
                  <a:extLst>
                    <a:ext uri="{9D8B030D-6E8A-4147-A177-3AD203B41FA5}">
                      <a16:colId xmlns:a16="http://schemas.microsoft.com/office/drawing/2014/main" val="2100082592"/>
                    </a:ext>
                  </a:extLst>
                </a:gridCol>
                <a:gridCol w="1235795">
                  <a:extLst>
                    <a:ext uri="{9D8B030D-6E8A-4147-A177-3AD203B41FA5}">
                      <a16:colId xmlns:a16="http://schemas.microsoft.com/office/drawing/2014/main" val="1304305541"/>
                    </a:ext>
                  </a:extLst>
                </a:gridCol>
              </a:tblGrid>
              <a:tr h="602153">
                <a:tc gridSpan="3">
                  <a:txBody>
                    <a:bodyPr/>
                    <a:lstStyle/>
                    <a:p>
                      <a:pPr marL="0" marR="118745" algn="ctr">
                        <a:lnSpc>
                          <a:spcPct val="130000"/>
                        </a:lnSpc>
                        <a:spcBef>
                          <a:spcPts val="295"/>
                        </a:spcBef>
                        <a:spcAft>
                          <a:spcPts val="300"/>
                        </a:spcAft>
                      </a:pPr>
                      <a:r>
                        <a:rPr lang="de-DE" sz="1600" b="1"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RMSE</a:t>
                      </a:r>
                    </a:p>
                  </a:txBody>
                  <a:tcPr marL="68580" marR="68580" marT="0" marB="0" anchor="ctr"/>
                </a:tc>
                <a:tc hMerge="1">
                  <a:txBody>
                    <a:bodyPr/>
                    <a:lstStyle/>
                    <a:p>
                      <a:endParaRPr lang="de-DE"/>
                    </a:p>
                  </a:txBody>
                  <a:tcPr/>
                </a:tc>
                <a:tc hMerge="1">
                  <a:txBody>
                    <a:bodyPr/>
                    <a:lstStyle/>
                    <a:p>
                      <a:pPr marL="0" marR="118745" algn="ctr">
                        <a:lnSpc>
                          <a:spcPct val="130000"/>
                        </a:lnSpc>
                        <a:spcBef>
                          <a:spcPts val="295"/>
                        </a:spcBef>
                        <a:spcAft>
                          <a:spcPts val="300"/>
                        </a:spcAft>
                      </a:pPr>
                      <a:endParaRPr lang="de-DE" sz="20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2897361050"/>
                  </a:ext>
                </a:extLst>
              </a:tr>
              <a:tr h="383920">
                <a:tc>
                  <a:txBody>
                    <a:bodyPr/>
                    <a:lstStyle/>
                    <a:p>
                      <a:pPr marL="0" marR="118745" algn="ctr">
                        <a:lnSpc>
                          <a:spcPct val="130000"/>
                        </a:lnSpc>
                        <a:spcBef>
                          <a:spcPts val="295"/>
                        </a:spcBef>
                        <a:spcAft>
                          <a:spcPts val="300"/>
                        </a:spcAft>
                      </a:pPr>
                      <a:r>
                        <a:rPr lang="de-DE" sz="1600" b="0" dirty="0" err="1">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ReFC</a:t>
                      </a:r>
                      <a:endParaRPr lang="de-DE" sz="1600" b="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1600" b="0" dirty="0" err="1">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XGBoost</a:t>
                      </a:r>
                      <a:endParaRPr lang="de-DE" sz="1600" b="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1600" b="0" dirty="0" err="1">
                          <a:effectLst/>
                          <a:latin typeface="Adobe Devanagari" panose="02040503050201020203" pitchFamily="18" charset="0"/>
                          <a:ea typeface="Georgia" panose="02040502050405020303" pitchFamily="18" charset="0"/>
                          <a:cs typeface="Adobe Devanagari" panose="02040503050201020203" pitchFamily="18" charset="0"/>
                        </a:rPr>
                        <a:t>RePN</a:t>
                      </a:r>
                      <a:endParaRPr lang="de-DE" sz="1600" b="0" dirty="0">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671795107"/>
                  </a:ext>
                </a:extLst>
              </a:tr>
              <a:tr h="480217">
                <a:tc>
                  <a:txBody>
                    <a:bodyPr/>
                    <a:lstStyle/>
                    <a:p>
                      <a:pPr marL="0" marR="118745" algn="ctr">
                        <a:lnSpc>
                          <a:spcPct val="130000"/>
                        </a:lnSpc>
                        <a:spcBef>
                          <a:spcPts val="295"/>
                        </a:spcBef>
                        <a:spcAft>
                          <a:spcPts val="300"/>
                        </a:spcAft>
                      </a:pPr>
                      <a:r>
                        <a:rPr lang="en-US" sz="1600" b="0" dirty="0">
                          <a:solidFill>
                            <a:schemeClr val="tx1"/>
                          </a:solidFill>
                          <a:effectLst/>
                          <a:latin typeface="Adobe Devanagari" panose="02040503050201020203" pitchFamily="18" charset="0"/>
                          <a:cs typeface="Adobe Devanagari" panose="02040503050201020203" pitchFamily="18" charset="0"/>
                        </a:rPr>
                        <a:t>0.456mm</a:t>
                      </a:r>
                      <a:endParaRPr lang="de-DE" sz="1600" b="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tc>
                  <a:txBody>
                    <a:bodyPr/>
                    <a:lstStyle/>
                    <a:p>
                      <a:pPr marL="0" marR="118745" algn="ctr">
                        <a:lnSpc>
                          <a:spcPct val="130000"/>
                        </a:lnSpc>
                        <a:spcBef>
                          <a:spcPts val="295"/>
                        </a:spcBef>
                        <a:spcAft>
                          <a:spcPts val="300"/>
                        </a:spcAft>
                      </a:pPr>
                      <a:r>
                        <a:rPr lang="de-DE" sz="1600" b="0" dirty="0">
                          <a:solidFill>
                            <a:schemeClr val="tx1"/>
                          </a:solidFill>
                          <a:effectLst/>
                          <a:latin typeface="Adobe Devanagari" panose="02040503050201020203" pitchFamily="18" charset="0"/>
                          <a:ea typeface="Georgia" panose="02040502050405020303" pitchFamily="18" charset="0"/>
                          <a:cs typeface="Adobe Devanagari" panose="02040503050201020203" pitchFamily="18" charset="0"/>
                        </a:rPr>
                        <a:t>0.431mm</a:t>
                      </a:r>
                    </a:p>
                  </a:txBody>
                  <a:tcPr marL="68580" marR="68580" marT="0" marB="0" anchor="ctr"/>
                </a:tc>
                <a:tc>
                  <a:txBody>
                    <a:bodyPr/>
                    <a:lstStyle/>
                    <a:p>
                      <a:pPr marL="0" marR="118745" algn="ctr">
                        <a:lnSpc>
                          <a:spcPct val="130000"/>
                        </a:lnSpc>
                        <a:spcBef>
                          <a:spcPts val="295"/>
                        </a:spcBef>
                        <a:spcAft>
                          <a:spcPts val="300"/>
                        </a:spcAft>
                      </a:pPr>
                      <a:r>
                        <a:rPr lang="en-US" sz="1600" b="0" dirty="0">
                          <a:solidFill>
                            <a:srgbClr val="C00000"/>
                          </a:solidFill>
                          <a:effectLst/>
                          <a:latin typeface="Adobe Devanagari" panose="02040503050201020203" pitchFamily="18" charset="0"/>
                          <a:ea typeface="Georgia" panose="02040502050405020303" pitchFamily="18" charset="0"/>
                          <a:cs typeface="Adobe Devanagari" panose="02040503050201020203" pitchFamily="18" charset="0"/>
                        </a:rPr>
                        <a:t>0.327mm</a:t>
                      </a:r>
                      <a:endParaRPr lang="de-DE" sz="1600" b="0" dirty="0">
                        <a:solidFill>
                          <a:srgbClr val="C00000"/>
                        </a:solidFill>
                        <a:effectLst/>
                        <a:latin typeface="Adobe Devanagari" panose="02040503050201020203" pitchFamily="18" charset="0"/>
                        <a:ea typeface="Georgia" panose="02040502050405020303" pitchFamily="18" charset="0"/>
                        <a:cs typeface="Adobe Devanagari" panose="02040503050201020203" pitchFamily="18" charset="0"/>
                      </a:endParaRPr>
                    </a:p>
                  </a:txBody>
                  <a:tcPr marL="68580" marR="68580" marT="0" marB="0" anchor="ctr"/>
                </a:tc>
                <a:extLst>
                  <a:ext uri="{0D108BD9-81ED-4DB2-BD59-A6C34878D82A}">
                    <a16:rowId xmlns:a16="http://schemas.microsoft.com/office/drawing/2014/main" val="856771037"/>
                  </a:ext>
                </a:extLst>
              </a:tr>
            </a:tbl>
          </a:graphicData>
        </a:graphic>
      </p:graphicFrame>
      <p:sp>
        <p:nvSpPr>
          <p:cNvPr id="11" name="文本框 10">
            <a:extLst>
              <a:ext uri="{FF2B5EF4-FFF2-40B4-BE49-F238E27FC236}">
                <a16:creationId xmlns:a16="http://schemas.microsoft.com/office/drawing/2014/main" id="{33417BEE-E36F-4099-9C63-07D9F6B80BF0}"/>
              </a:ext>
            </a:extLst>
          </p:cNvPr>
          <p:cNvSpPr txBox="1"/>
          <p:nvPr/>
        </p:nvSpPr>
        <p:spPr>
          <a:xfrm>
            <a:off x="7795506" y="4617413"/>
            <a:ext cx="4012458" cy="338554"/>
          </a:xfrm>
          <a:prstGeom prst="rect">
            <a:avLst/>
          </a:prstGeom>
          <a:noFill/>
        </p:spPr>
        <p:txBody>
          <a:bodyPr wrap="square">
            <a:spAutoFit/>
          </a:bodyPr>
          <a:lstStyle/>
          <a:p>
            <a:r>
              <a:rPr lang="de-DE" sz="1600" i="1" dirty="0">
                <a:solidFill>
                  <a:schemeClr val="bg2">
                    <a:lumMod val="50000"/>
                  </a:schemeClr>
                </a:solidFill>
                <a:latin typeface="Arial" panose="020B0604020202020204" pitchFamily="34" charset="0"/>
                <a:cs typeface="Arial" panose="020B0604020202020204" pitchFamily="34" charset="0"/>
              </a:rPr>
              <a:t>Vorhersagegenauigkeit auf dem Testsatz.</a:t>
            </a:r>
          </a:p>
        </p:txBody>
      </p:sp>
      <p:sp>
        <p:nvSpPr>
          <p:cNvPr id="3" name="页脚占位符 2">
            <a:extLst>
              <a:ext uri="{FF2B5EF4-FFF2-40B4-BE49-F238E27FC236}">
                <a16:creationId xmlns:a16="http://schemas.microsoft.com/office/drawing/2014/main" id="{0E788112-48B7-4CE4-81F2-B3B1924D4E00}"/>
              </a:ext>
            </a:extLst>
          </p:cNvPr>
          <p:cNvSpPr>
            <a:spLocks noGrp="1"/>
          </p:cNvSpPr>
          <p:nvPr>
            <p:ph type="ftr" sz="quarter" idx="11"/>
          </p:nvPr>
        </p:nvSpPr>
        <p:spPr/>
        <p:txBody>
          <a:bodyPr/>
          <a:lstStyle/>
          <a:p>
            <a:r>
              <a:rPr lang="de-DE" dirty="0"/>
              <a:t>27</a:t>
            </a:r>
          </a:p>
        </p:txBody>
      </p:sp>
      <p:sp>
        <p:nvSpPr>
          <p:cNvPr id="6" name="内容占位符 2">
            <a:extLst>
              <a:ext uri="{FF2B5EF4-FFF2-40B4-BE49-F238E27FC236}">
                <a16:creationId xmlns:a16="http://schemas.microsoft.com/office/drawing/2014/main" id="{4E093CAF-1B9A-46FA-95FB-ACBB18989D40}"/>
              </a:ext>
            </a:extLst>
          </p:cNvPr>
          <p:cNvSpPr>
            <a:spLocks noGrp="1"/>
          </p:cNvSpPr>
          <p:nvPr>
            <p:ph idx="1"/>
          </p:nvPr>
        </p:nvSpPr>
        <p:spPr>
          <a:xfrm>
            <a:off x="1611470" y="1912923"/>
            <a:ext cx="5128563" cy="2476399"/>
          </a:xfrm>
        </p:spPr>
        <p:txBody>
          <a:bodyPr>
            <a:normAutofit/>
          </a:bodyPr>
          <a:lstStyle/>
          <a:p>
            <a:pPr marL="0" indent="0">
              <a:buNone/>
            </a:pPr>
            <a:r>
              <a:rPr lang="de-DE" i="1" dirty="0">
                <a:solidFill>
                  <a:srgbClr val="C00000"/>
                </a:solidFill>
              </a:rPr>
              <a:t>    </a:t>
            </a:r>
            <a:r>
              <a:rPr lang="de-DE" i="1" dirty="0" err="1">
                <a:solidFill>
                  <a:srgbClr val="C00000"/>
                </a:solidFill>
              </a:rPr>
              <a:t>RePN</a:t>
            </a:r>
            <a:r>
              <a:rPr lang="de-DE" i="1" dirty="0">
                <a:solidFill>
                  <a:srgbClr val="C00000"/>
                </a:solidFill>
              </a:rPr>
              <a:t> Model</a:t>
            </a:r>
          </a:p>
          <a:p>
            <a:r>
              <a:rPr lang="de-DE" sz="2400" dirty="0"/>
              <a:t>Bessere Vorhersagegenauigkeit</a:t>
            </a:r>
          </a:p>
          <a:p>
            <a:r>
              <a:rPr lang="de-DE" sz="2400" dirty="0"/>
              <a:t>Bessere Robustheit</a:t>
            </a:r>
          </a:p>
          <a:p>
            <a:r>
              <a:rPr lang="de-DE" sz="2400" dirty="0"/>
              <a:t>Bessere Verallgemeinerungsfähigkeit</a:t>
            </a:r>
          </a:p>
          <a:p>
            <a:r>
              <a:rPr lang="de-DE" sz="2400" dirty="0"/>
              <a:t>die Punktwolke direkt analysieren</a:t>
            </a:r>
          </a:p>
        </p:txBody>
      </p:sp>
    </p:spTree>
    <p:extLst>
      <p:ext uri="{BB962C8B-B14F-4D97-AF65-F5344CB8AC3E}">
        <p14:creationId xmlns:p14="http://schemas.microsoft.com/office/powerpoint/2010/main" val="1391753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B1DC4-BE0D-493B-BE3A-23C45495DE3E}"/>
              </a:ext>
            </a:extLst>
          </p:cNvPr>
          <p:cNvSpPr>
            <a:spLocks noGrp="1"/>
          </p:cNvSpPr>
          <p:nvPr>
            <p:ph type="ctrTitle"/>
          </p:nvPr>
        </p:nvSpPr>
        <p:spPr>
          <a:xfrm>
            <a:off x="1523999" y="1546516"/>
            <a:ext cx="9144000" cy="2387600"/>
          </a:xfrm>
        </p:spPr>
        <p:txBody>
          <a:bodyPr>
            <a:normAutofit/>
          </a:bodyPr>
          <a:lstStyle/>
          <a:p>
            <a:r>
              <a:rPr lang="en-US" sz="6600" b="1" dirty="0" err="1">
                <a:solidFill>
                  <a:schemeClr val="accent1">
                    <a:lumMod val="75000"/>
                  </a:schemeClr>
                </a:solidFill>
              </a:rPr>
              <a:t>Vielen</a:t>
            </a:r>
            <a:r>
              <a:rPr lang="en-US" sz="6600" b="1" dirty="0">
                <a:solidFill>
                  <a:schemeClr val="accent1">
                    <a:lumMod val="75000"/>
                  </a:schemeClr>
                </a:solidFill>
              </a:rPr>
              <a:t> Dank f</a:t>
            </a:r>
            <a:r>
              <a:rPr lang="de-DE" sz="6600" b="1" dirty="0" err="1">
                <a:solidFill>
                  <a:schemeClr val="accent1">
                    <a:lumMod val="75000"/>
                  </a:schemeClr>
                </a:solidFill>
              </a:rPr>
              <a:t>ür</a:t>
            </a:r>
            <a:r>
              <a:rPr lang="de-DE" sz="6600" b="1" dirty="0">
                <a:solidFill>
                  <a:schemeClr val="accent1">
                    <a:lumMod val="75000"/>
                  </a:schemeClr>
                </a:solidFill>
              </a:rPr>
              <a:t> Ihre Aufmerksamkeit!</a:t>
            </a:r>
          </a:p>
        </p:txBody>
      </p:sp>
      <p:pic>
        <p:nvPicPr>
          <p:cNvPr id="7170" name="Picture 2" descr="超过2000 张关于“笑脸”和“笑”的免费图片- Pixabay">
            <a:extLst>
              <a:ext uri="{FF2B5EF4-FFF2-40B4-BE49-F238E27FC236}">
                <a16:creationId xmlns:a16="http://schemas.microsoft.com/office/drawing/2014/main" id="{ADD74BC8-3DEE-453E-88B6-EEF0305DA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582" y="4539714"/>
            <a:ext cx="902833" cy="987715"/>
          </a:xfrm>
          <a:prstGeom prst="rect">
            <a:avLst/>
          </a:prstGeom>
          <a:noFill/>
          <a:extLst>
            <a:ext uri="{909E8E84-426E-40DD-AFC4-6F175D3DCCD1}">
              <a14:hiddenFill xmlns:a14="http://schemas.microsoft.com/office/drawing/2010/main">
                <a:solidFill>
                  <a:srgbClr val="FFFFFF"/>
                </a:solidFill>
              </a14:hiddenFill>
            </a:ext>
          </a:extLst>
        </p:spPr>
      </p:pic>
      <p:sp>
        <p:nvSpPr>
          <p:cNvPr id="3" name="页脚占位符 2">
            <a:extLst>
              <a:ext uri="{FF2B5EF4-FFF2-40B4-BE49-F238E27FC236}">
                <a16:creationId xmlns:a16="http://schemas.microsoft.com/office/drawing/2014/main" id="{CCF40862-A6E2-4661-AA18-E94E29E15D1B}"/>
              </a:ext>
            </a:extLst>
          </p:cNvPr>
          <p:cNvSpPr>
            <a:spLocks noGrp="1"/>
          </p:cNvSpPr>
          <p:nvPr>
            <p:ph type="ftr" sz="quarter" idx="11"/>
          </p:nvPr>
        </p:nvSpPr>
        <p:spPr/>
        <p:txBody>
          <a:bodyPr/>
          <a:lstStyle/>
          <a:p>
            <a:r>
              <a:rPr lang="de-DE" dirty="0"/>
              <a:t>28</a:t>
            </a:r>
          </a:p>
        </p:txBody>
      </p:sp>
    </p:spTree>
    <p:extLst>
      <p:ext uri="{BB962C8B-B14F-4D97-AF65-F5344CB8AC3E}">
        <p14:creationId xmlns:p14="http://schemas.microsoft.com/office/powerpoint/2010/main" val="3013690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DF52BF-FA48-469B-96D9-23361C21BC57}"/>
              </a:ext>
            </a:extLst>
          </p:cNvPr>
          <p:cNvSpPr>
            <a:spLocks noGrp="1"/>
          </p:cNvSpPr>
          <p:nvPr>
            <p:ph type="title"/>
          </p:nvPr>
        </p:nvSpPr>
        <p:spPr/>
        <p:txBody>
          <a:bodyPr/>
          <a:lstStyle/>
          <a:p>
            <a:r>
              <a:rPr lang="de-DE" b="1" dirty="0">
                <a:solidFill>
                  <a:schemeClr val="accent1">
                    <a:lumMod val="75000"/>
                  </a:schemeClr>
                </a:solidFill>
              </a:rPr>
              <a:t>Unsicherheit des TLS</a:t>
            </a:r>
          </a:p>
        </p:txBody>
      </p:sp>
      <p:sp>
        <p:nvSpPr>
          <p:cNvPr id="5" name="内容占位符 4">
            <a:extLst>
              <a:ext uri="{FF2B5EF4-FFF2-40B4-BE49-F238E27FC236}">
                <a16:creationId xmlns:a16="http://schemas.microsoft.com/office/drawing/2014/main" id="{470284E5-9DB1-4A94-8E59-1EDAAF5CF75D}"/>
              </a:ext>
            </a:extLst>
          </p:cNvPr>
          <p:cNvSpPr>
            <a:spLocks noGrp="1"/>
          </p:cNvSpPr>
          <p:nvPr>
            <p:ph idx="1"/>
          </p:nvPr>
        </p:nvSpPr>
        <p:spPr/>
        <p:txBody>
          <a:bodyPr>
            <a:normAutofit/>
          </a:bodyPr>
          <a:lstStyle/>
          <a:p>
            <a:r>
              <a:rPr lang="en-US" dirty="0">
                <a:latin typeface="Georgia" panose="02040502050405020303" pitchFamily="18" charset="0"/>
                <a:ea typeface="Georgia" panose="02040502050405020303" pitchFamily="18" charset="0"/>
                <a:cs typeface="Georgia" panose="02040502050405020303" pitchFamily="18" charset="0"/>
              </a:rPr>
              <a:t>Interne </a:t>
            </a:r>
            <a:r>
              <a:rPr lang="en-US" dirty="0" err="1">
                <a:latin typeface="Georgia" panose="02040502050405020303" pitchFamily="18" charset="0"/>
                <a:ea typeface="Georgia" panose="02040502050405020303" pitchFamily="18" charset="0"/>
                <a:cs typeface="Georgia" panose="02040502050405020303" pitchFamily="18" charset="0"/>
              </a:rPr>
              <a:t>Unsicherheit</a:t>
            </a:r>
            <a:r>
              <a:rPr lang="en-US" dirty="0">
                <a:latin typeface="Georgia" panose="02040502050405020303" pitchFamily="18" charset="0"/>
                <a:ea typeface="Georgia" panose="02040502050405020303" pitchFamily="18" charset="0"/>
                <a:cs typeface="Georgia" panose="02040502050405020303" pitchFamily="18" charset="0"/>
              </a:rPr>
              <a:t>:</a:t>
            </a:r>
          </a:p>
          <a:p>
            <a:pPr lvl="1"/>
            <a:r>
              <a:rPr lang="en-US" dirty="0">
                <a:latin typeface="Georgia" panose="02040502050405020303" pitchFamily="18" charset="0"/>
                <a:ea typeface="Georgia" panose="02040502050405020303" pitchFamily="18" charset="0"/>
                <a:cs typeface="Georgia" panose="02040502050405020303" pitchFamily="18" charset="0"/>
              </a:rPr>
              <a:t>Scanner-</a:t>
            </a:r>
            <a:r>
              <a:rPr lang="en-US" dirty="0" err="1">
                <a:latin typeface="Georgia" panose="02040502050405020303" pitchFamily="18" charset="0"/>
                <a:ea typeface="Georgia" panose="02040502050405020303" pitchFamily="18" charset="0"/>
                <a:cs typeface="Georgia" panose="02040502050405020303" pitchFamily="18" charset="0"/>
              </a:rPr>
              <a:t>Mechanismus</a:t>
            </a:r>
            <a:r>
              <a:rPr lang="en-US" dirty="0">
                <a:latin typeface="Georgia" panose="02040502050405020303" pitchFamily="18" charset="0"/>
                <a:ea typeface="Georgia" panose="02040502050405020303" pitchFamily="18" charset="0"/>
                <a:cs typeface="Georgia" panose="02040502050405020303" pitchFamily="18" charset="0"/>
              </a:rPr>
              <a:t> (</a:t>
            </a:r>
            <a:r>
              <a:rPr lang="en-US" dirty="0" err="1">
                <a:latin typeface="Georgia" panose="02040502050405020303" pitchFamily="18" charset="0"/>
                <a:ea typeface="Georgia" panose="02040502050405020303" pitchFamily="18" charset="0"/>
                <a:cs typeface="Georgia" panose="02040502050405020303" pitchFamily="18" charset="0"/>
              </a:rPr>
              <a:t>Kalibrierung</a:t>
            </a:r>
            <a:r>
              <a:rPr lang="en-US" dirty="0">
                <a:latin typeface="Georgia" panose="02040502050405020303" pitchFamily="18" charset="0"/>
                <a:ea typeface="Georgia" panose="02040502050405020303" pitchFamily="18" charset="0"/>
                <a:cs typeface="Georgia" panose="02040502050405020303" pitchFamily="18" charset="0"/>
              </a:rPr>
              <a:t>, </a:t>
            </a:r>
            <a:r>
              <a:rPr lang="en-US" dirty="0" err="1">
                <a:latin typeface="Georgia" panose="02040502050405020303" pitchFamily="18" charset="0"/>
                <a:ea typeface="Georgia" panose="02040502050405020303" pitchFamily="18" charset="0"/>
                <a:cs typeface="Georgia" panose="02040502050405020303" pitchFamily="18" charset="0"/>
              </a:rPr>
              <a:t>Einstellungen</a:t>
            </a:r>
            <a:r>
              <a:rPr lang="en-US" dirty="0">
                <a:latin typeface="Georgia" panose="02040502050405020303" pitchFamily="18" charset="0"/>
                <a:ea typeface="Georgia" panose="02040502050405020303" pitchFamily="18" charset="0"/>
                <a:cs typeface="Georgia" panose="02040502050405020303" pitchFamily="18" charset="0"/>
              </a:rPr>
              <a:t>)</a:t>
            </a:r>
            <a:endParaRPr lang="en-US" dirty="0">
              <a:effectLst/>
              <a:latin typeface="Georgia" panose="02040502050405020303" pitchFamily="18" charset="0"/>
              <a:ea typeface="Georgia" panose="02040502050405020303" pitchFamily="18" charset="0"/>
              <a:cs typeface="Georgia" panose="02040502050405020303" pitchFamily="18" charset="0"/>
            </a:endParaRPr>
          </a:p>
          <a:p>
            <a:r>
              <a:rPr lang="en-US" dirty="0" err="1">
                <a:latin typeface="Georgia" panose="02040502050405020303" pitchFamily="18" charset="0"/>
              </a:rPr>
              <a:t>Externe</a:t>
            </a:r>
            <a:r>
              <a:rPr lang="en-US" dirty="0">
                <a:latin typeface="Georgia" panose="02040502050405020303" pitchFamily="18" charset="0"/>
              </a:rPr>
              <a:t> </a:t>
            </a:r>
            <a:r>
              <a:rPr lang="en-US" dirty="0" err="1">
                <a:latin typeface="Georgia" panose="02040502050405020303" pitchFamily="18" charset="0"/>
              </a:rPr>
              <a:t>Unsicherheit</a:t>
            </a:r>
            <a:r>
              <a:rPr lang="en-US" dirty="0">
                <a:latin typeface="Georgia" panose="02040502050405020303" pitchFamily="18" charset="0"/>
              </a:rPr>
              <a:t>:</a:t>
            </a:r>
          </a:p>
          <a:p>
            <a:pPr lvl="1"/>
            <a:r>
              <a:rPr lang="en-US" dirty="0" err="1">
                <a:latin typeface="Georgia" panose="02040502050405020303" pitchFamily="18" charset="0"/>
              </a:rPr>
              <a:t>Atmosphärische</a:t>
            </a:r>
            <a:r>
              <a:rPr lang="en-US" dirty="0">
                <a:latin typeface="Georgia" panose="02040502050405020303" pitchFamily="18" charset="0"/>
              </a:rPr>
              <a:t> </a:t>
            </a:r>
            <a:r>
              <a:rPr lang="en-US" dirty="0" err="1">
                <a:latin typeface="Georgia" panose="02040502050405020303" pitchFamily="18" charset="0"/>
              </a:rPr>
              <a:t>Bedingungen</a:t>
            </a:r>
            <a:r>
              <a:rPr lang="en-US" dirty="0">
                <a:latin typeface="Georgia" panose="02040502050405020303" pitchFamily="18" charset="0"/>
              </a:rPr>
              <a:t> (</a:t>
            </a:r>
            <a:r>
              <a:rPr lang="en-US" dirty="0" err="1">
                <a:latin typeface="Georgia" panose="02040502050405020303" pitchFamily="18" charset="0"/>
              </a:rPr>
              <a:t>Temperatur</a:t>
            </a:r>
            <a:r>
              <a:rPr lang="en-US" dirty="0">
                <a:latin typeface="Georgia" panose="02040502050405020303" pitchFamily="18" charset="0"/>
              </a:rPr>
              <a:t>, </a:t>
            </a:r>
            <a:r>
              <a:rPr lang="en-US" dirty="0" err="1">
                <a:latin typeface="Georgia" panose="02040502050405020303" pitchFamily="18" charset="0"/>
              </a:rPr>
              <a:t>Druck</a:t>
            </a:r>
            <a:r>
              <a:rPr lang="en-US" dirty="0">
                <a:latin typeface="Georgia" panose="02040502050405020303" pitchFamily="18" charset="0"/>
              </a:rPr>
              <a:t>)</a:t>
            </a:r>
          </a:p>
          <a:p>
            <a:pPr lvl="1"/>
            <a:r>
              <a:rPr lang="en-US" dirty="0" err="1">
                <a:latin typeface="Georgia" panose="02040502050405020303" pitchFamily="18" charset="0"/>
              </a:rPr>
              <a:t>Objekteigenschaften</a:t>
            </a:r>
            <a:r>
              <a:rPr lang="en-US" dirty="0">
                <a:latin typeface="Georgia" panose="02040502050405020303" pitchFamily="18" charset="0"/>
              </a:rPr>
              <a:t> (</a:t>
            </a:r>
            <a:r>
              <a:rPr lang="en-US" dirty="0" err="1">
                <a:latin typeface="Georgia" panose="02040502050405020303" pitchFamily="18" charset="0"/>
              </a:rPr>
              <a:t>Farbe</a:t>
            </a:r>
            <a:r>
              <a:rPr lang="en-US" dirty="0">
                <a:latin typeface="Georgia" panose="02040502050405020303" pitchFamily="18" charset="0"/>
              </a:rPr>
              <a:t>, </a:t>
            </a:r>
            <a:r>
              <a:rPr lang="en-US" dirty="0" err="1">
                <a:latin typeface="Georgia" panose="02040502050405020303" pitchFamily="18" charset="0"/>
              </a:rPr>
              <a:t>Reflexion</a:t>
            </a:r>
            <a:r>
              <a:rPr lang="en-US" dirty="0">
                <a:latin typeface="Georgia" panose="02040502050405020303" pitchFamily="18" charset="0"/>
              </a:rPr>
              <a:t>)</a:t>
            </a:r>
          </a:p>
          <a:p>
            <a:pPr lvl="1"/>
            <a:r>
              <a:rPr lang="en-US" dirty="0">
                <a:solidFill>
                  <a:srgbClr val="C00000"/>
                </a:solidFill>
                <a:latin typeface="Georgia" panose="02040502050405020303" pitchFamily="18" charset="0"/>
              </a:rPr>
              <a:t>Scan-</a:t>
            </a:r>
            <a:r>
              <a:rPr lang="en-US" dirty="0" err="1">
                <a:solidFill>
                  <a:srgbClr val="C00000"/>
                </a:solidFill>
                <a:latin typeface="Georgia" panose="02040502050405020303" pitchFamily="18" charset="0"/>
              </a:rPr>
              <a:t>geometrie</a:t>
            </a:r>
            <a:r>
              <a:rPr lang="en-US" dirty="0">
                <a:solidFill>
                  <a:srgbClr val="C00000"/>
                </a:solidFill>
                <a:latin typeface="Georgia" panose="02040502050405020303" pitchFamily="18" charset="0"/>
              </a:rPr>
              <a:t> (</a:t>
            </a:r>
            <a:r>
              <a:rPr lang="en-US" dirty="0" err="1">
                <a:solidFill>
                  <a:srgbClr val="C00000"/>
                </a:solidFill>
                <a:latin typeface="Georgia" panose="02040502050405020303" pitchFamily="18" charset="0"/>
              </a:rPr>
              <a:t>Einfallswinkel</a:t>
            </a:r>
            <a:r>
              <a:rPr lang="en-US" dirty="0">
                <a:solidFill>
                  <a:srgbClr val="C00000"/>
                </a:solidFill>
                <a:latin typeface="Georgia" panose="02040502050405020303" pitchFamily="18" charset="0"/>
              </a:rPr>
              <a:t>, </a:t>
            </a:r>
            <a:r>
              <a:rPr lang="en-US" dirty="0" err="1">
                <a:solidFill>
                  <a:srgbClr val="C00000"/>
                </a:solidFill>
                <a:latin typeface="Georgia" panose="02040502050405020303" pitchFamily="18" charset="0"/>
              </a:rPr>
              <a:t>Distanz</a:t>
            </a:r>
            <a:r>
              <a:rPr lang="en-US" dirty="0">
                <a:solidFill>
                  <a:srgbClr val="C00000"/>
                </a:solidFill>
                <a:latin typeface="Georgia" panose="02040502050405020303" pitchFamily="18" charset="0"/>
              </a:rPr>
              <a:t> </a:t>
            </a:r>
            <a:r>
              <a:rPr lang="en-US" dirty="0" err="1">
                <a:solidFill>
                  <a:srgbClr val="C00000"/>
                </a:solidFill>
                <a:latin typeface="Georgia" panose="02040502050405020303" pitchFamily="18" charset="0"/>
              </a:rPr>
              <a:t>usw</a:t>
            </a:r>
            <a:r>
              <a:rPr lang="en-US" dirty="0">
                <a:solidFill>
                  <a:srgbClr val="C00000"/>
                </a:solidFill>
                <a:latin typeface="Georgia" panose="02040502050405020303" pitchFamily="18" charset="0"/>
              </a:rPr>
              <a:t>.)</a:t>
            </a:r>
            <a:endParaRPr lang="de-DE" dirty="0"/>
          </a:p>
        </p:txBody>
      </p:sp>
      <p:sp>
        <p:nvSpPr>
          <p:cNvPr id="2" name="页脚占位符 1">
            <a:extLst>
              <a:ext uri="{FF2B5EF4-FFF2-40B4-BE49-F238E27FC236}">
                <a16:creationId xmlns:a16="http://schemas.microsoft.com/office/drawing/2014/main" id="{59828034-6F64-479A-A277-9601F3FC4B76}"/>
              </a:ext>
            </a:extLst>
          </p:cNvPr>
          <p:cNvSpPr>
            <a:spLocks noGrp="1"/>
          </p:cNvSpPr>
          <p:nvPr>
            <p:ph type="ftr" sz="quarter" idx="11"/>
          </p:nvPr>
        </p:nvSpPr>
        <p:spPr/>
        <p:txBody>
          <a:bodyPr/>
          <a:lstStyle/>
          <a:p>
            <a:r>
              <a:rPr lang="de-DE" dirty="0">
                <a:solidFill>
                  <a:schemeClr val="bg1">
                    <a:lumMod val="50000"/>
                  </a:schemeClr>
                </a:solidFill>
              </a:rPr>
              <a:t>2</a:t>
            </a:r>
          </a:p>
        </p:txBody>
      </p:sp>
    </p:spTree>
    <p:extLst>
      <p:ext uri="{BB962C8B-B14F-4D97-AF65-F5344CB8AC3E}">
        <p14:creationId xmlns:p14="http://schemas.microsoft.com/office/powerpoint/2010/main" val="533239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altLang="zh-CN" b="1" dirty="0" err="1">
                <a:solidFill>
                  <a:schemeClr val="accent1">
                    <a:lumMod val="75000"/>
                  </a:schemeClr>
                </a:solidFill>
              </a:rPr>
              <a:t>Farthest</a:t>
            </a:r>
            <a:r>
              <a:rPr lang="de-DE" altLang="zh-CN" b="1" dirty="0">
                <a:solidFill>
                  <a:schemeClr val="accent1">
                    <a:lumMod val="75000"/>
                  </a:schemeClr>
                </a:solidFill>
              </a:rPr>
              <a:t> Point Sampling (FPS)</a:t>
            </a:r>
            <a:endParaRPr lang="de-DE" b="1" dirty="0">
              <a:solidFill>
                <a:schemeClr val="accent1">
                  <a:lumMod val="75000"/>
                </a:schemeClr>
              </a:solidFill>
            </a:endParaRPr>
          </a:p>
        </p:txBody>
      </p:sp>
      <p:pic>
        <p:nvPicPr>
          <p:cNvPr id="4" name="图片 3">
            <a:extLst>
              <a:ext uri="{FF2B5EF4-FFF2-40B4-BE49-F238E27FC236}">
                <a16:creationId xmlns:a16="http://schemas.microsoft.com/office/drawing/2014/main" id="{AA42D021-EDB6-4B1E-8FDD-EC614A12BFCC}"/>
              </a:ext>
            </a:extLst>
          </p:cNvPr>
          <p:cNvPicPr/>
          <p:nvPr/>
        </p:nvPicPr>
        <p:blipFill rotWithShape="1">
          <a:blip r:embed="rId3"/>
          <a:srcRect b="14807"/>
          <a:stretch/>
        </p:blipFill>
        <p:spPr bwMode="auto">
          <a:xfrm>
            <a:off x="885968" y="1741714"/>
            <a:ext cx="10935917" cy="3145972"/>
          </a:xfrm>
          <a:prstGeom prst="rect">
            <a:avLst/>
          </a:prstGeom>
          <a:ln>
            <a:noFill/>
          </a:ln>
          <a:extLst>
            <a:ext uri="{53640926-AAD7-44D8-BBD7-CCE9431645EC}">
              <a14:shadowObscured xmlns:a14="http://schemas.microsoft.com/office/drawing/2010/main"/>
            </a:ext>
          </a:extLst>
        </p:spPr>
      </p:pic>
      <p:sp>
        <p:nvSpPr>
          <p:cNvPr id="3" name="页脚占位符 2">
            <a:extLst>
              <a:ext uri="{FF2B5EF4-FFF2-40B4-BE49-F238E27FC236}">
                <a16:creationId xmlns:a16="http://schemas.microsoft.com/office/drawing/2014/main" id="{B3A93DEC-8F03-4B83-AF7C-22AF7D587742}"/>
              </a:ext>
            </a:extLst>
          </p:cNvPr>
          <p:cNvSpPr>
            <a:spLocks noGrp="1"/>
          </p:cNvSpPr>
          <p:nvPr>
            <p:ph type="ftr" sz="quarter" idx="11"/>
          </p:nvPr>
        </p:nvSpPr>
        <p:spPr/>
        <p:txBody>
          <a:bodyPr/>
          <a:lstStyle/>
          <a:p>
            <a:r>
              <a:rPr lang="de-DE" dirty="0"/>
              <a:t>29</a:t>
            </a:r>
          </a:p>
        </p:txBody>
      </p:sp>
    </p:spTree>
    <p:extLst>
      <p:ext uri="{BB962C8B-B14F-4D97-AF65-F5344CB8AC3E}">
        <p14:creationId xmlns:p14="http://schemas.microsoft.com/office/powerpoint/2010/main" val="308465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a:xfrm>
            <a:off x="620486" y="141348"/>
            <a:ext cx="10515600" cy="1325563"/>
          </a:xfrm>
        </p:spPr>
        <p:txBody>
          <a:bodyPr/>
          <a:lstStyle/>
          <a:p>
            <a:r>
              <a:rPr lang="de-DE" altLang="zh-CN" b="1" dirty="0">
                <a:solidFill>
                  <a:srgbClr val="C00000"/>
                </a:solidFill>
              </a:rPr>
              <a:t>Radial 0.1 für </a:t>
            </a:r>
            <a:r>
              <a:rPr lang="de-DE" altLang="zh-CN" b="1" dirty="0" err="1">
                <a:solidFill>
                  <a:srgbClr val="C00000"/>
                </a:solidFill>
              </a:rPr>
              <a:t>Grupping</a:t>
            </a:r>
            <a:endParaRPr lang="de-DE" b="1" dirty="0">
              <a:solidFill>
                <a:srgbClr val="C00000"/>
              </a:solidFill>
            </a:endParaRPr>
          </a:p>
        </p:txBody>
      </p:sp>
      <p:pic>
        <p:nvPicPr>
          <p:cNvPr id="4" name="图片 3">
            <a:extLst>
              <a:ext uri="{FF2B5EF4-FFF2-40B4-BE49-F238E27FC236}">
                <a16:creationId xmlns:a16="http://schemas.microsoft.com/office/drawing/2014/main" id="{0A8296B2-3AFF-4562-80C0-238DAC57D215}"/>
              </a:ext>
            </a:extLst>
          </p:cNvPr>
          <p:cNvPicPr/>
          <p:nvPr/>
        </p:nvPicPr>
        <p:blipFill>
          <a:blip r:embed="rId3"/>
          <a:stretch>
            <a:fillRect/>
          </a:stretch>
        </p:blipFill>
        <p:spPr>
          <a:xfrm>
            <a:off x="142101" y="1466911"/>
            <a:ext cx="3944230" cy="3691346"/>
          </a:xfrm>
          <a:prstGeom prst="rect">
            <a:avLst/>
          </a:prstGeom>
        </p:spPr>
      </p:pic>
      <p:pic>
        <p:nvPicPr>
          <p:cNvPr id="5" name="图片 4">
            <a:extLst>
              <a:ext uri="{FF2B5EF4-FFF2-40B4-BE49-F238E27FC236}">
                <a16:creationId xmlns:a16="http://schemas.microsoft.com/office/drawing/2014/main" id="{00F5DE19-969A-45B1-85C5-B2356D22F65E}"/>
              </a:ext>
            </a:extLst>
          </p:cNvPr>
          <p:cNvPicPr/>
          <p:nvPr/>
        </p:nvPicPr>
        <p:blipFill>
          <a:blip r:embed="rId4"/>
          <a:stretch>
            <a:fillRect/>
          </a:stretch>
        </p:blipFill>
        <p:spPr>
          <a:xfrm>
            <a:off x="4065940" y="1993444"/>
            <a:ext cx="4038600" cy="3167743"/>
          </a:xfrm>
          <a:prstGeom prst="rect">
            <a:avLst/>
          </a:prstGeom>
        </p:spPr>
      </p:pic>
      <p:sp>
        <p:nvSpPr>
          <p:cNvPr id="3" name="流程图: 接点 2">
            <a:extLst>
              <a:ext uri="{FF2B5EF4-FFF2-40B4-BE49-F238E27FC236}">
                <a16:creationId xmlns:a16="http://schemas.microsoft.com/office/drawing/2014/main" id="{1E9BF69D-2CE8-45B3-8ECE-BF4A70904F1C}"/>
              </a:ext>
            </a:extLst>
          </p:cNvPr>
          <p:cNvSpPr/>
          <p:nvPr/>
        </p:nvSpPr>
        <p:spPr>
          <a:xfrm>
            <a:off x="865917" y="3933092"/>
            <a:ext cx="668215" cy="70338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流程图: 接点 6">
            <a:extLst>
              <a:ext uri="{FF2B5EF4-FFF2-40B4-BE49-F238E27FC236}">
                <a16:creationId xmlns:a16="http://schemas.microsoft.com/office/drawing/2014/main" id="{5C621716-5535-41D8-99BB-9416C52DCB51}"/>
              </a:ext>
            </a:extLst>
          </p:cNvPr>
          <p:cNvSpPr/>
          <p:nvPr/>
        </p:nvSpPr>
        <p:spPr>
          <a:xfrm>
            <a:off x="5851909" y="3077307"/>
            <a:ext cx="668215" cy="70338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流程图: 接点 7">
            <a:extLst>
              <a:ext uri="{FF2B5EF4-FFF2-40B4-BE49-F238E27FC236}">
                <a16:creationId xmlns:a16="http://schemas.microsoft.com/office/drawing/2014/main" id="{64E160FA-5388-4E0A-8D22-BEBA6591B4CA}"/>
              </a:ext>
            </a:extLst>
          </p:cNvPr>
          <p:cNvSpPr/>
          <p:nvPr/>
        </p:nvSpPr>
        <p:spPr>
          <a:xfrm>
            <a:off x="2277208" y="3429000"/>
            <a:ext cx="668215" cy="70338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流程图: 接点 8">
            <a:extLst>
              <a:ext uri="{FF2B5EF4-FFF2-40B4-BE49-F238E27FC236}">
                <a16:creationId xmlns:a16="http://schemas.microsoft.com/office/drawing/2014/main" id="{E9B88C11-ED7B-49AD-8D7C-406FB84047F5}"/>
              </a:ext>
            </a:extLst>
          </p:cNvPr>
          <p:cNvSpPr/>
          <p:nvPr/>
        </p:nvSpPr>
        <p:spPr>
          <a:xfrm>
            <a:off x="4947348" y="2871000"/>
            <a:ext cx="668215" cy="70338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流程图: 接点 9">
            <a:extLst>
              <a:ext uri="{FF2B5EF4-FFF2-40B4-BE49-F238E27FC236}">
                <a16:creationId xmlns:a16="http://schemas.microsoft.com/office/drawing/2014/main" id="{04DF78D0-FAB0-4646-A959-5C8D15120C40}"/>
              </a:ext>
            </a:extLst>
          </p:cNvPr>
          <p:cNvSpPr/>
          <p:nvPr/>
        </p:nvSpPr>
        <p:spPr>
          <a:xfrm>
            <a:off x="5946280" y="3222692"/>
            <a:ext cx="327073" cy="340485"/>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流程图: 接点 10">
            <a:extLst>
              <a:ext uri="{FF2B5EF4-FFF2-40B4-BE49-F238E27FC236}">
                <a16:creationId xmlns:a16="http://schemas.microsoft.com/office/drawing/2014/main" id="{DB864EF7-6472-4672-8816-DE5A888A5F90}"/>
              </a:ext>
            </a:extLst>
          </p:cNvPr>
          <p:cNvSpPr/>
          <p:nvPr/>
        </p:nvSpPr>
        <p:spPr>
          <a:xfrm>
            <a:off x="7120599" y="3312584"/>
            <a:ext cx="327073" cy="340485"/>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图片 11">
            <a:extLst>
              <a:ext uri="{FF2B5EF4-FFF2-40B4-BE49-F238E27FC236}">
                <a16:creationId xmlns:a16="http://schemas.microsoft.com/office/drawing/2014/main" id="{2F360B94-4518-45A6-8888-BD3C49E7D692}"/>
              </a:ext>
            </a:extLst>
          </p:cNvPr>
          <p:cNvPicPr>
            <a:picLocks noChangeAspect="1"/>
          </p:cNvPicPr>
          <p:nvPr/>
        </p:nvPicPr>
        <p:blipFill rotWithShape="1">
          <a:blip r:embed="rId5"/>
          <a:srcRect l="10502" t="18451" r="18386" b="13820"/>
          <a:stretch/>
        </p:blipFill>
        <p:spPr>
          <a:xfrm>
            <a:off x="9404080" y="1044168"/>
            <a:ext cx="1682209" cy="1512277"/>
          </a:xfrm>
          <a:prstGeom prst="rect">
            <a:avLst/>
          </a:prstGeom>
        </p:spPr>
      </p:pic>
      <p:pic>
        <p:nvPicPr>
          <p:cNvPr id="13" name="图片 12">
            <a:extLst>
              <a:ext uri="{FF2B5EF4-FFF2-40B4-BE49-F238E27FC236}">
                <a16:creationId xmlns:a16="http://schemas.microsoft.com/office/drawing/2014/main" id="{E5B12281-E894-4261-85C9-26B506290F11}"/>
              </a:ext>
            </a:extLst>
          </p:cNvPr>
          <p:cNvPicPr>
            <a:picLocks noChangeAspect="1"/>
          </p:cNvPicPr>
          <p:nvPr/>
        </p:nvPicPr>
        <p:blipFill rotWithShape="1">
          <a:blip r:embed="rId5"/>
          <a:srcRect l="10502" t="18451" r="18386" b="13820"/>
          <a:stretch/>
        </p:blipFill>
        <p:spPr>
          <a:xfrm>
            <a:off x="9697915" y="3024553"/>
            <a:ext cx="1212739" cy="1512277"/>
          </a:xfrm>
          <a:prstGeom prst="rect">
            <a:avLst/>
          </a:prstGeom>
        </p:spPr>
      </p:pic>
      <p:sp>
        <p:nvSpPr>
          <p:cNvPr id="14" name="箭头: 下 13">
            <a:extLst>
              <a:ext uri="{FF2B5EF4-FFF2-40B4-BE49-F238E27FC236}">
                <a16:creationId xmlns:a16="http://schemas.microsoft.com/office/drawing/2014/main" id="{DDC25832-7180-46CD-8270-FD92461FB05E}"/>
              </a:ext>
            </a:extLst>
          </p:cNvPr>
          <p:cNvSpPr/>
          <p:nvPr/>
        </p:nvSpPr>
        <p:spPr>
          <a:xfrm>
            <a:off x="6028463" y="2096263"/>
            <a:ext cx="163537" cy="703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箭头: 下 14">
            <a:extLst>
              <a:ext uri="{FF2B5EF4-FFF2-40B4-BE49-F238E27FC236}">
                <a16:creationId xmlns:a16="http://schemas.microsoft.com/office/drawing/2014/main" id="{5C827059-1C8D-44D4-BB83-F388C8E060E5}"/>
              </a:ext>
            </a:extLst>
          </p:cNvPr>
          <p:cNvSpPr/>
          <p:nvPr/>
        </p:nvSpPr>
        <p:spPr>
          <a:xfrm>
            <a:off x="7201360" y="2391507"/>
            <a:ext cx="163537" cy="703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箭头: 下 16">
            <a:extLst>
              <a:ext uri="{FF2B5EF4-FFF2-40B4-BE49-F238E27FC236}">
                <a16:creationId xmlns:a16="http://schemas.microsoft.com/office/drawing/2014/main" id="{8403D6F7-A4F4-4118-AA32-779C27F8AAF0}"/>
              </a:ext>
            </a:extLst>
          </p:cNvPr>
          <p:cNvSpPr/>
          <p:nvPr/>
        </p:nvSpPr>
        <p:spPr>
          <a:xfrm rot="3038297">
            <a:off x="6663436" y="2584732"/>
            <a:ext cx="163537" cy="703385"/>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highlight>
                <a:srgbClr val="FFFF00"/>
              </a:highlight>
            </a:endParaRPr>
          </a:p>
        </p:txBody>
      </p:sp>
      <p:cxnSp>
        <p:nvCxnSpPr>
          <p:cNvPr id="19" name="直接箭头连接符 18">
            <a:extLst>
              <a:ext uri="{FF2B5EF4-FFF2-40B4-BE49-F238E27FC236}">
                <a16:creationId xmlns:a16="http://schemas.microsoft.com/office/drawing/2014/main" id="{D63CCB0C-7A29-4A3E-81A6-DAC9ECC706F7}"/>
              </a:ext>
            </a:extLst>
          </p:cNvPr>
          <p:cNvCxnSpPr/>
          <p:nvPr/>
        </p:nvCxnSpPr>
        <p:spPr>
          <a:xfrm flipV="1">
            <a:off x="7447672" y="1990513"/>
            <a:ext cx="1784251" cy="659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0912FB8-2194-487E-AB2D-1BBA93A6500F}"/>
              </a:ext>
            </a:extLst>
          </p:cNvPr>
          <p:cNvCxnSpPr/>
          <p:nvPr/>
        </p:nvCxnSpPr>
        <p:spPr>
          <a:xfrm>
            <a:off x="6273353" y="2488223"/>
            <a:ext cx="3130727" cy="1164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C56BF78-997C-4A83-999D-FBF1DAAD3335}"/>
              </a:ext>
            </a:extLst>
          </p:cNvPr>
          <p:cNvCxnSpPr/>
          <p:nvPr/>
        </p:nvCxnSpPr>
        <p:spPr>
          <a:xfrm flipV="1">
            <a:off x="6745204" y="2320334"/>
            <a:ext cx="2486719" cy="77455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文本框 25">
            <a:extLst>
              <a:ext uri="{FF2B5EF4-FFF2-40B4-BE49-F238E27FC236}">
                <a16:creationId xmlns:a16="http://schemas.microsoft.com/office/drawing/2014/main" id="{5CF982D0-775D-4394-A0D9-23116D4775B7}"/>
              </a:ext>
            </a:extLst>
          </p:cNvPr>
          <p:cNvSpPr txBox="1"/>
          <p:nvPr/>
        </p:nvSpPr>
        <p:spPr>
          <a:xfrm>
            <a:off x="5503985" y="5565605"/>
            <a:ext cx="6445388" cy="369332"/>
          </a:xfrm>
          <a:prstGeom prst="rect">
            <a:avLst/>
          </a:prstGeom>
          <a:noFill/>
        </p:spPr>
        <p:txBody>
          <a:bodyPr wrap="square">
            <a:spAutoFit/>
          </a:bodyPr>
          <a:lstStyle/>
          <a:p>
            <a:r>
              <a:rPr lang="en-US" i="1" dirty="0" err="1">
                <a:solidFill>
                  <a:srgbClr val="C00000"/>
                </a:solidFill>
                <a:latin typeface="Arial" panose="020B0604020202020204" pitchFamily="34" charset="0"/>
                <a:cs typeface="Arial" panose="020B0604020202020204" pitchFamily="34" charset="0"/>
              </a:rPr>
              <a:t>Pointwolken</a:t>
            </a:r>
            <a:r>
              <a:rPr lang="en-US" i="1" dirty="0">
                <a:solidFill>
                  <a:srgbClr val="C00000"/>
                </a:solidFill>
                <a:latin typeface="Arial" panose="020B0604020202020204" pitchFamily="34" charset="0"/>
                <a:cs typeface="Arial" panose="020B0604020202020204" pitchFamily="34" charset="0"/>
              </a:rPr>
              <a:t>:</a:t>
            </a:r>
            <a:r>
              <a:rPr lang="de-DE" i="1" dirty="0">
                <a:solidFill>
                  <a:srgbClr val="C00000"/>
                </a:solidFill>
                <a:latin typeface="Arial" panose="020B0604020202020204" pitchFamily="34" charset="0"/>
                <a:cs typeface="Arial" panose="020B0604020202020204" pitchFamily="34" charset="0"/>
              </a:rPr>
              <a:t>Invarianz unter geometrischen Transformationen</a:t>
            </a:r>
          </a:p>
        </p:txBody>
      </p:sp>
      <p:sp>
        <p:nvSpPr>
          <p:cNvPr id="6" name="页脚占位符 5">
            <a:extLst>
              <a:ext uri="{FF2B5EF4-FFF2-40B4-BE49-F238E27FC236}">
                <a16:creationId xmlns:a16="http://schemas.microsoft.com/office/drawing/2014/main" id="{A9FD1C7C-68E0-448E-A345-CC941B78C4BD}"/>
              </a:ext>
            </a:extLst>
          </p:cNvPr>
          <p:cNvSpPr>
            <a:spLocks noGrp="1"/>
          </p:cNvSpPr>
          <p:nvPr>
            <p:ph type="ftr" sz="quarter" idx="11"/>
          </p:nvPr>
        </p:nvSpPr>
        <p:spPr/>
        <p:txBody>
          <a:bodyPr/>
          <a:lstStyle/>
          <a:p>
            <a:r>
              <a:rPr lang="de-DE" dirty="0"/>
              <a:t>30</a:t>
            </a:r>
          </a:p>
        </p:txBody>
      </p:sp>
    </p:spTree>
    <p:extLst>
      <p:ext uri="{BB962C8B-B14F-4D97-AF65-F5344CB8AC3E}">
        <p14:creationId xmlns:p14="http://schemas.microsoft.com/office/powerpoint/2010/main" val="1177212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err="1">
                <a:solidFill>
                  <a:schemeClr val="accent1">
                    <a:lumMod val="75000"/>
                  </a:schemeClr>
                </a:solidFill>
              </a:rPr>
              <a:t>Holdout</a:t>
            </a:r>
            <a:r>
              <a:rPr lang="de-DE" dirty="0">
                <a:solidFill>
                  <a:schemeClr val="accent1">
                    <a:lumMod val="75000"/>
                  </a:schemeClr>
                </a:solidFill>
              </a:rPr>
              <a:t> </a:t>
            </a:r>
            <a:r>
              <a:rPr lang="de-DE" b="1" dirty="0">
                <a:solidFill>
                  <a:schemeClr val="accent1">
                    <a:lumMod val="75000"/>
                  </a:schemeClr>
                </a:solidFill>
              </a:rPr>
              <a:t>Cross-validation</a:t>
            </a:r>
          </a:p>
        </p:txBody>
      </p:sp>
      <p:pic>
        <p:nvPicPr>
          <p:cNvPr id="4" name="图片 3">
            <a:extLst>
              <a:ext uri="{FF2B5EF4-FFF2-40B4-BE49-F238E27FC236}">
                <a16:creationId xmlns:a16="http://schemas.microsoft.com/office/drawing/2014/main" id="{237413D2-7928-4132-A55A-EDD59E6603DF}"/>
              </a:ext>
            </a:extLst>
          </p:cNvPr>
          <p:cNvPicPr/>
          <p:nvPr/>
        </p:nvPicPr>
        <p:blipFill>
          <a:blip r:embed="rId3"/>
          <a:stretch>
            <a:fillRect/>
          </a:stretch>
        </p:blipFill>
        <p:spPr>
          <a:xfrm>
            <a:off x="2057400" y="1343818"/>
            <a:ext cx="7489371" cy="4632439"/>
          </a:xfrm>
          <a:prstGeom prst="rect">
            <a:avLst/>
          </a:prstGeom>
        </p:spPr>
      </p:pic>
      <p:sp>
        <p:nvSpPr>
          <p:cNvPr id="3" name="页脚占位符 2">
            <a:extLst>
              <a:ext uri="{FF2B5EF4-FFF2-40B4-BE49-F238E27FC236}">
                <a16:creationId xmlns:a16="http://schemas.microsoft.com/office/drawing/2014/main" id="{314450C3-6E49-465B-B2C2-90149915A1DB}"/>
              </a:ext>
            </a:extLst>
          </p:cNvPr>
          <p:cNvSpPr>
            <a:spLocks noGrp="1"/>
          </p:cNvSpPr>
          <p:nvPr>
            <p:ph type="ftr" sz="quarter" idx="11"/>
          </p:nvPr>
        </p:nvSpPr>
        <p:spPr/>
        <p:txBody>
          <a:bodyPr/>
          <a:lstStyle/>
          <a:p>
            <a:r>
              <a:rPr lang="de-DE" dirty="0"/>
              <a:t>31</a:t>
            </a:r>
          </a:p>
        </p:txBody>
      </p:sp>
    </p:spTree>
    <p:extLst>
      <p:ext uri="{BB962C8B-B14F-4D97-AF65-F5344CB8AC3E}">
        <p14:creationId xmlns:p14="http://schemas.microsoft.com/office/powerpoint/2010/main" val="568341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err="1">
                <a:solidFill>
                  <a:schemeClr val="accent1">
                    <a:lumMod val="75000"/>
                  </a:schemeClr>
                </a:solidFill>
              </a:rPr>
              <a:t>Heatmap</a:t>
            </a:r>
            <a:endParaRPr lang="de-DE" b="1" dirty="0">
              <a:solidFill>
                <a:schemeClr val="accent1">
                  <a:lumMod val="75000"/>
                </a:schemeClr>
              </a:solidFill>
            </a:endParaRPr>
          </a:p>
        </p:txBody>
      </p:sp>
      <p:pic>
        <p:nvPicPr>
          <p:cNvPr id="6" name="图片 5">
            <a:extLst>
              <a:ext uri="{FF2B5EF4-FFF2-40B4-BE49-F238E27FC236}">
                <a16:creationId xmlns:a16="http://schemas.microsoft.com/office/drawing/2014/main" id="{DB9F5E7B-DBBF-4DAC-9E0B-0204EF2A1A2B}"/>
              </a:ext>
            </a:extLst>
          </p:cNvPr>
          <p:cNvPicPr/>
          <p:nvPr/>
        </p:nvPicPr>
        <p:blipFill>
          <a:blip r:embed="rId3"/>
          <a:stretch>
            <a:fillRect/>
          </a:stretch>
        </p:blipFill>
        <p:spPr>
          <a:xfrm>
            <a:off x="1793827" y="1674985"/>
            <a:ext cx="8106312" cy="3732286"/>
          </a:xfrm>
          <a:prstGeom prst="rect">
            <a:avLst/>
          </a:prstGeom>
        </p:spPr>
      </p:pic>
      <p:cxnSp>
        <p:nvCxnSpPr>
          <p:cNvPr id="4" name="直接连接符 3">
            <a:extLst>
              <a:ext uri="{FF2B5EF4-FFF2-40B4-BE49-F238E27FC236}">
                <a16:creationId xmlns:a16="http://schemas.microsoft.com/office/drawing/2014/main" id="{12293DFC-14D3-4610-B9A3-E09C1785810F}"/>
              </a:ext>
            </a:extLst>
          </p:cNvPr>
          <p:cNvCxnSpPr/>
          <p:nvPr/>
        </p:nvCxnSpPr>
        <p:spPr>
          <a:xfrm flipV="1">
            <a:off x="4598377" y="1863969"/>
            <a:ext cx="2857500" cy="3006969"/>
          </a:xfrm>
          <a:prstGeom prst="line">
            <a:avLst/>
          </a:prstGeom>
        </p:spPr>
        <p:style>
          <a:lnRef idx="1">
            <a:schemeClr val="accent1"/>
          </a:lnRef>
          <a:fillRef idx="0">
            <a:schemeClr val="accent1"/>
          </a:fillRef>
          <a:effectRef idx="0">
            <a:schemeClr val="accent1"/>
          </a:effectRef>
          <a:fontRef idx="minor">
            <a:schemeClr val="tx1"/>
          </a:fontRef>
        </p:style>
      </p:cxnSp>
      <p:sp>
        <p:nvSpPr>
          <p:cNvPr id="3" name="页脚占位符 2">
            <a:extLst>
              <a:ext uri="{FF2B5EF4-FFF2-40B4-BE49-F238E27FC236}">
                <a16:creationId xmlns:a16="http://schemas.microsoft.com/office/drawing/2014/main" id="{1685CF37-3076-447D-975E-8B2264DCC113}"/>
              </a:ext>
            </a:extLst>
          </p:cNvPr>
          <p:cNvSpPr>
            <a:spLocks noGrp="1"/>
          </p:cNvSpPr>
          <p:nvPr>
            <p:ph type="ftr" sz="quarter" idx="11"/>
          </p:nvPr>
        </p:nvSpPr>
        <p:spPr/>
        <p:txBody>
          <a:bodyPr/>
          <a:lstStyle/>
          <a:p>
            <a:r>
              <a:rPr lang="de-DE" dirty="0"/>
              <a:t>32</a:t>
            </a:r>
          </a:p>
        </p:txBody>
      </p:sp>
    </p:spTree>
    <p:extLst>
      <p:ext uri="{BB962C8B-B14F-4D97-AF65-F5344CB8AC3E}">
        <p14:creationId xmlns:p14="http://schemas.microsoft.com/office/powerpoint/2010/main" val="2575014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err="1">
                <a:solidFill>
                  <a:schemeClr val="accent1">
                    <a:lumMod val="75000"/>
                  </a:schemeClr>
                </a:solidFill>
              </a:rPr>
              <a:t>Pointnet</a:t>
            </a:r>
            <a:r>
              <a:rPr lang="de-DE" b="1" dirty="0">
                <a:solidFill>
                  <a:schemeClr val="accent1">
                    <a:lumMod val="75000"/>
                  </a:schemeClr>
                </a:solidFill>
              </a:rPr>
              <a:t>++</a:t>
            </a:r>
          </a:p>
        </p:txBody>
      </p:sp>
      <p:sp>
        <p:nvSpPr>
          <p:cNvPr id="3" name="页脚占位符 2">
            <a:extLst>
              <a:ext uri="{FF2B5EF4-FFF2-40B4-BE49-F238E27FC236}">
                <a16:creationId xmlns:a16="http://schemas.microsoft.com/office/drawing/2014/main" id="{D6839347-0ECD-4313-8425-FBB9D70A0C78}"/>
              </a:ext>
            </a:extLst>
          </p:cNvPr>
          <p:cNvSpPr>
            <a:spLocks noGrp="1"/>
          </p:cNvSpPr>
          <p:nvPr>
            <p:ph type="ftr" sz="quarter" idx="11"/>
          </p:nvPr>
        </p:nvSpPr>
        <p:spPr/>
        <p:txBody>
          <a:bodyPr/>
          <a:lstStyle/>
          <a:p>
            <a:r>
              <a:rPr lang="de-DE" dirty="0"/>
              <a:t>33</a:t>
            </a:r>
          </a:p>
        </p:txBody>
      </p:sp>
      <p:pic>
        <p:nvPicPr>
          <p:cNvPr id="5" name="图片 4">
            <a:extLst>
              <a:ext uri="{FF2B5EF4-FFF2-40B4-BE49-F238E27FC236}">
                <a16:creationId xmlns:a16="http://schemas.microsoft.com/office/drawing/2014/main" id="{61D3FAE2-12C1-40F8-910C-F8E6D472F53A}"/>
              </a:ext>
            </a:extLst>
          </p:cNvPr>
          <p:cNvPicPr/>
          <p:nvPr/>
        </p:nvPicPr>
        <p:blipFill rotWithShape="1">
          <a:blip r:embed="rId3"/>
          <a:srcRect t="9268" r="-22" b="1622"/>
          <a:stretch/>
        </p:blipFill>
        <p:spPr bwMode="auto">
          <a:xfrm>
            <a:off x="1055802" y="1263191"/>
            <a:ext cx="9737889" cy="45814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7493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DF52BF-FA48-469B-96D9-23361C21BC57}"/>
              </a:ext>
            </a:extLst>
          </p:cNvPr>
          <p:cNvSpPr>
            <a:spLocks noGrp="1"/>
          </p:cNvSpPr>
          <p:nvPr>
            <p:ph type="title"/>
          </p:nvPr>
        </p:nvSpPr>
        <p:spPr/>
        <p:txBody>
          <a:bodyPr/>
          <a:lstStyle/>
          <a:p>
            <a:r>
              <a:rPr lang="en-US" b="1" dirty="0" err="1">
                <a:solidFill>
                  <a:schemeClr val="accent1">
                    <a:lumMod val="75000"/>
                  </a:schemeClr>
                </a:solidFill>
              </a:rPr>
              <a:t>Datenerfassung</a:t>
            </a:r>
            <a:endParaRPr lang="de-DE" b="1" dirty="0">
              <a:solidFill>
                <a:schemeClr val="accent1">
                  <a:lumMod val="75000"/>
                </a:schemeClr>
              </a:solidFill>
            </a:endParaRPr>
          </a:p>
        </p:txBody>
      </p:sp>
      <p:pic>
        <p:nvPicPr>
          <p:cNvPr id="6" name="Picture 2">
            <a:extLst>
              <a:ext uri="{FF2B5EF4-FFF2-40B4-BE49-F238E27FC236}">
                <a16:creationId xmlns:a16="http://schemas.microsoft.com/office/drawing/2014/main" id="{F8706420-D351-4C78-BC37-59629D81CA7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24709" y="1954674"/>
            <a:ext cx="2399612" cy="239961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7D8B8F4-0140-4116-A74E-43DED3C2F4B1}"/>
              </a:ext>
            </a:extLst>
          </p:cNvPr>
          <p:cNvPicPr/>
          <p:nvPr/>
        </p:nvPicPr>
        <p:blipFill rotWithShape="1">
          <a:blip r:embed="rId4"/>
          <a:srcRect t="6982" r="-22" b="2650"/>
          <a:stretch/>
        </p:blipFill>
        <p:spPr bwMode="auto">
          <a:xfrm>
            <a:off x="4920028" y="1167972"/>
            <a:ext cx="5947263" cy="4077213"/>
          </a:xfrm>
          <a:prstGeom prst="rect">
            <a:avLst/>
          </a:prstGeom>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9ECBFE70-1E87-402D-A754-59BE321D4565}"/>
              </a:ext>
            </a:extLst>
          </p:cNvPr>
          <p:cNvSpPr txBox="1"/>
          <p:nvPr/>
        </p:nvSpPr>
        <p:spPr>
          <a:xfrm>
            <a:off x="1485900" y="4668715"/>
            <a:ext cx="1949573" cy="369332"/>
          </a:xfrm>
          <a:prstGeom prst="rect">
            <a:avLst/>
          </a:prstGeom>
          <a:noFill/>
        </p:spPr>
        <p:txBody>
          <a:bodyPr wrap="none" rtlCol="0">
            <a:spAutoFit/>
          </a:bodyPr>
          <a:lstStyle/>
          <a:p>
            <a:r>
              <a:rPr lang="en-US" sz="1800" dirty="0">
                <a:effectLst/>
                <a:latin typeface="Georgia" panose="02040502050405020303" pitchFamily="18" charset="0"/>
                <a:ea typeface="Georgia" panose="02040502050405020303" pitchFamily="18" charset="0"/>
                <a:cs typeface="Georgia" panose="02040502050405020303" pitchFamily="18" charset="0"/>
              </a:rPr>
              <a:t>Z+F Imager 5016</a:t>
            </a:r>
            <a:endParaRPr lang="de-DE" dirty="0"/>
          </a:p>
        </p:txBody>
      </p:sp>
      <p:sp>
        <p:nvSpPr>
          <p:cNvPr id="8" name="文本框 7">
            <a:extLst>
              <a:ext uri="{FF2B5EF4-FFF2-40B4-BE49-F238E27FC236}">
                <a16:creationId xmlns:a16="http://schemas.microsoft.com/office/drawing/2014/main" id="{BAAB6C94-690C-46AB-B294-4459318038E6}"/>
              </a:ext>
            </a:extLst>
          </p:cNvPr>
          <p:cNvSpPr txBox="1"/>
          <p:nvPr/>
        </p:nvSpPr>
        <p:spPr>
          <a:xfrm>
            <a:off x="6096000" y="5378778"/>
            <a:ext cx="6096000" cy="369332"/>
          </a:xfrm>
          <a:prstGeom prst="rect">
            <a:avLst/>
          </a:prstGeom>
          <a:noFill/>
        </p:spPr>
        <p:txBody>
          <a:bodyPr wrap="square">
            <a:spAutoFit/>
          </a:bodyPr>
          <a:lstStyle/>
          <a:p>
            <a:r>
              <a:rPr lang="de-DE" dirty="0">
                <a:latin typeface="Georgia" panose="02040502050405020303" pitchFamily="18" charset="0"/>
              </a:rPr>
              <a:t>TLS-Standpunkte im </a:t>
            </a:r>
            <a:r>
              <a:rPr lang="de-DE" dirty="0" err="1">
                <a:latin typeface="Georgia" panose="02040502050405020303" pitchFamily="18" charset="0"/>
              </a:rPr>
              <a:t>HiTec</a:t>
            </a:r>
            <a:r>
              <a:rPr lang="de-DE" dirty="0">
                <a:latin typeface="Georgia" panose="02040502050405020303" pitchFamily="18" charset="0"/>
              </a:rPr>
              <a:t>-Labor</a:t>
            </a:r>
          </a:p>
        </p:txBody>
      </p:sp>
      <p:sp>
        <p:nvSpPr>
          <p:cNvPr id="9" name="文本框 8">
            <a:extLst>
              <a:ext uri="{FF2B5EF4-FFF2-40B4-BE49-F238E27FC236}">
                <a16:creationId xmlns:a16="http://schemas.microsoft.com/office/drawing/2014/main" id="{36724D9A-32C6-48CB-BA4E-FCDE83BB3011}"/>
              </a:ext>
            </a:extLst>
          </p:cNvPr>
          <p:cNvSpPr txBox="1"/>
          <p:nvPr/>
        </p:nvSpPr>
        <p:spPr>
          <a:xfrm>
            <a:off x="5999285" y="5835682"/>
            <a:ext cx="3956538" cy="369332"/>
          </a:xfrm>
          <a:prstGeom prst="rect">
            <a:avLst/>
          </a:prstGeom>
          <a:noFill/>
        </p:spPr>
        <p:txBody>
          <a:bodyPr wrap="square" rtlCol="0">
            <a:spAutoFit/>
          </a:bodyPr>
          <a:lstStyle/>
          <a:p>
            <a:pPr algn="ctr"/>
            <a:r>
              <a:rPr lang="de-DE" dirty="0">
                <a:solidFill>
                  <a:schemeClr val="tx1">
                    <a:lumMod val="50000"/>
                    <a:lumOff val="50000"/>
                  </a:schemeClr>
                </a:solidFill>
              </a:rPr>
              <a:t>Source</a:t>
            </a:r>
            <a:r>
              <a:rPr lang="en-US" dirty="0">
                <a:solidFill>
                  <a:schemeClr val="tx1">
                    <a:lumMod val="50000"/>
                    <a:lumOff val="50000"/>
                  </a:schemeClr>
                </a:solidFill>
              </a:rPr>
              <a:t>:  Jan Hartmann </a:t>
            </a:r>
            <a:endParaRPr lang="de-DE" dirty="0">
              <a:solidFill>
                <a:schemeClr val="tx1">
                  <a:lumMod val="50000"/>
                  <a:lumOff val="50000"/>
                </a:schemeClr>
              </a:solidFill>
            </a:endParaRPr>
          </a:p>
        </p:txBody>
      </p:sp>
      <p:sp>
        <p:nvSpPr>
          <p:cNvPr id="10" name="文本框 9">
            <a:extLst>
              <a:ext uri="{FF2B5EF4-FFF2-40B4-BE49-F238E27FC236}">
                <a16:creationId xmlns:a16="http://schemas.microsoft.com/office/drawing/2014/main" id="{B9F8D138-AD8D-4B79-9A6A-3C96338C9676}"/>
              </a:ext>
            </a:extLst>
          </p:cNvPr>
          <p:cNvSpPr txBox="1"/>
          <p:nvPr/>
        </p:nvSpPr>
        <p:spPr>
          <a:xfrm>
            <a:off x="1485900" y="5148091"/>
            <a:ext cx="6097464" cy="338554"/>
          </a:xfrm>
          <a:prstGeom prst="rect">
            <a:avLst/>
          </a:prstGeom>
          <a:noFill/>
        </p:spPr>
        <p:txBody>
          <a:bodyPr wrap="square">
            <a:spAutoFit/>
          </a:bodyPr>
          <a:lstStyle/>
          <a:p>
            <a:r>
              <a:rPr lang="de-DE" sz="1600" i="1" dirty="0">
                <a:latin typeface="Adobe Devanagari" panose="02040503050201020203" pitchFamily="18" charset="0"/>
                <a:cs typeface="Adobe Devanagari" panose="02040503050201020203" pitchFamily="18" charset="0"/>
              </a:rPr>
              <a:t>(Range </a:t>
            </a:r>
            <a:r>
              <a:rPr lang="de-DE" sz="1600" i="1" dirty="0" err="1">
                <a:latin typeface="Adobe Devanagari" panose="02040503050201020203" pitchFamily="18" charset="0"/>
                <a:cs typeface="Adobe Devanagari" panose="02040503050201020203" pitchFamily="18" charset="0"/>
              </a:rPr>
              <a:t>noise</a:t>
            </a:r>
            <a:r>
              <a:rPr lang="de-DE" sz="1600" i="1" dirty="0">
                <a:latin typeface="Adobe Devanagari" panose="02040503050201020203" pitchFamily="18" charset="0"/>
                <a:cs typeface="Adobe Devanagari" panose="02040503050201020203" pitchFamily="18" charset="0"/>
              </a:rPr>
              <a:t>: 0.16–0.2 mm)</a:t>
            </a:r>
          </a:p>
        </p:txBody>
      </p:sp>
      <p:sp>
        <p:nvSpPr>
          <p:cNvPr id="3" name="页脚占位符 2">
            <a:extLst>
              <a:ext uri="{FF2B5EF4-FFF2-40B4-BE49-F238E27FC236}">
                <a16:creationId xmlns:a16="http://schemas.microsoft.com/office/drawing/2014/main" id="{5145FFED-6EC2-483C-80AF-D5A920DF2ED2}"/>
              </a:ext>
            </a:extLst>
          </p:cNvPr>
          <p:cNvSpPr>
            <a:spLocks noGrp="1"/>
          </p:cNvSpPr>
          <p:nvPr>
            <p:ph type="ftr" sz="quarter" idx="11"/>
          </p:nvPr>
        </p:nvSpPr>
        <p:spPr/>
        <p:txBody>
          <a:bodyPr/>
          <a:lstStyle/>
          <a:p>
            <a:r>
              <a:rPr lang="de-DE" dirty="0">
                <a:solidFill>
                  <a:schemeClr val="bg1">
                    <a:lumMod val="50000"/>
                  </a:schemeClr>
                </a:solidFill>
              </a:rPr>
              <a:t>3</a:t>
            </a:r>
          </a:p>
        </p:txBody>
      </p:sp>
    </p:spTree>
    <p:extLst>
      <p:ext uri="{BB962C8B-B14F-4D97-AF65-F5344CB8AC3E}">
        <p14:creationId xmlns:p14="http://schemas.microsoft.com/office/powerpoint/2010/main" val="391050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DF52BF-FA48-469B-96D9-23361C21BC57}"/>
              </a:ext>
            </a:extLst>
          </p:cNvPr>
          <p:cNvSpPr>
            <a:spLocks noGrp="1"/>
          </p:cNvSpPr>
          <p:nvPr>
            <p:ph type="title"/>
          </p:nvPr>
        </p:nvSpPr>
        <p:spPr/>
        <p:txBody>
          <a:bodyPr/>
          <a:lstStyle/>
          <a:p>
            <a:r>
              <a:rPr lang="en-US" b="1" dirty="0" err="1">
                <a:solidFill>
                  <a:schemeClr val="accent1">
                    <a:lumMod val="75000"/>
                  </a:schemeClr>
                </a:solidFill>
              </a:rPr>
              <a:t>Datenerfassung</a:t>
            </a:r>
            <a:endParaRPr lang="de-DE" b="1" dirty="0">
              <a:solidFill>
                <a:schemeClr val="accent1">
                  <a:lumMod val="75000"/>
                </a:schemeClr>
              </a:solidFill>
            </a:endParaRPr>
          </a:p>
        </p:txBody>
      </p:sp>
      <p:graphicFrame>
        <p:nvGraphicFramePr>
          <p:cNvPr id="2" name="表格 1">
            <a:extLst>
              <a:ext uri="{FF2B5EF4-FFF2-40B4-BE49-F238E27FC236}">
                <a16:creationId xmlns:a16="http://schemas.microsoft.com/office/drawing/2014/main" id="{D667E844-AD62-484A-88BC-90282CA9B487}"/>
              </a:ext>
            </a:extLst>
          </p:cNvPr>
          <p:cNvGraphicFramePr>
            <a:graphicFrameLocks noGrp="1"/>
          </p:cNvGraphicFramePr>
          <p:nvPr>
            <p:extLst>
              <p:ext uri="{D42A27DB-BD31-4B8C-83A1-F6EECF244321}">
                <p14:modId xmlns:p14="http://schemas.microsoft.com/office/powerpoint/2010/main" val="3616691625"/>
              </p:ext>
            </p:extLst>
          </p:nvPr>
        </p:nvGraphicFramePr>
        <p:xfrm>
          <a:off x="479571" y="1862809"/>
          <a:ext cx="3775906" cy="2110346"/>
        </p:xfrm>
        <a:graphic>
          <a:graphicData uri="http://schemas.openxmlformats.org/drawingml/2006/table">
            <a:tbl>
              <a:tblPr firstRow="1" firstCol="1" bandRow="1">
                <a:tableStyleId>{C083E6E3-FA7D-4D7B-A595-EF9225AFEA82}</a:tableStyleId>
              </a:tblPr>
              <a:tblGrid>
                <a:gridCol w="1867975">
                  <a:extLst>
                    <a:ext uri="{9D8B030D-6E8A-4147-A177-3AD203B41FA5}">
                      <a16:colId xmlns:a16="http://schemas.microsoft.com/office/drawing/2014/main" val="3814252988"/>
                    </a:ext>
                  </a:extLst>
                </a:gridCol>
                <a:gridCol w="1907931">
                  <a:extLst>
                    <a:ext uri="{9D8B030D-6E8A-4147-A177-3AD203B41FA5}">
                      <a16:colId xmlns:a16="http://schemas.microsoft.com/office/drawing/2014/main" val="1304305541"/>
                    </a:ext>
                  </a:extLst>
                </a:gridCol>
              </a:tblGrid>
              <a:tr h="535461">
                <a:tc>
                  <a:txBody>
                    <a:bodyPr/>
                    <a:lstStyle/>
                    <a:p>
                      <a:pPr marL="0" marR="118745" algn="ctr">
                        <a:lnSpc>
                          <a:spcPct val="130000"/>
                        </a:lnSpc>
                        <a:spcBef>
                          <a:spcPts val="295"/>
                        </a:spcBef>
                        <a:spcAft>
                          <a:spcPts val="300"/>
                        </a:spcAft>
                      </a:pPr>
                      <a:r>
                        <a:rPr lang="en-US" sz="1400" dirty="0" err="1">
                          <a:effectLst/>
                        </a:rPr>
                        <a:t>Objekt</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rPr>
                        <a:t>3D-gedrucktes Ebene</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856771037"/>
                  </a:ext>
                </a:extLst>
              </a:tr>
              <a:tr h="519712">
                <a:tc>
                  <a:txBody>
                    <a:bodyPr/>
                    <a:lstStyle/>
                    <a:p>
                      <a:pPr marL="0" marR="118745" algn="ctr">
                        <a:lnSpc>
                          <a:spcPct val="130000"/>
                        </a:lnSpc>
                        <a:spcBef>
                          <a:spcPts val="295"/>
                        </a:spcBef>
                        <a:spcAft>
                          <a:spcPts val="300"/>
                        </a:spcAft>
                      </a:pPr>
                      <a:r>
                        <a:rPr lang="en-US" sz="1400" dirty="0" err="1">
                          <a:effectLst/>
                        </a:rPr>
                        <a:t>Anzahl</a:t>
                      </a:r>
                      <a:r>
                        <a:rPr lang="en-US" sz="1400" dirty="0">
                          <a:effectLst/>
                        </a:rPr>
                        <a:t> der </a:t>
                      </a:r>
                      <a:r>
                        <a:rPr lang="en-US" sz="1400" dirty="0" err="1">
                          <a:effectLst/>
                        </a:rPr>
                        <a:t>Punkte</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rPr>
                        <a:t>2534160</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3658333749"/>
                  </a:ext>
                </a:extLst>
              </a:tr>
              <a:tr h="535461">
                <a:tc>
                  <a:txBody>
                    <a:bodyPr/>
                    <a:lstStyle/>
                    <a:p>
                      <a:pPr marL="0" marR="118745" algn="ctr">
                        <a:lnSpc>
                          <a:spcPct val="130000"/>
                        </a:lnSpc>
                        <a:spcBef>
                          <a:spcPts val="295"/>
                        </a:spcBef>
                        <a:spcAft>
                          <a:spcPts val="300"/>
                        </a:spcAft>
                      </a:pPr>
                      <a:r>
                        <a:rPr lang="en-US" sz="1400" dirty="0" err="1">
                          <a:effectLst/>
                        </a:rPr>
                        <a:t>Anzahl</a:t>
                      </a:r>
                      <a:r>
                        <a:rPr lang="en-US" sz="1400" dirty="0">
                          <a:effectLst/>
                        </a:rPr>
                        <a:t> der Scans</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rPr>
                        <a:t>47</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2358157560"/>
                  </a:ext>
                </a:extLst>
              </a:tr>
              <a:tr h="519712">
                <a:tc>
                  <a:txBody>
                    <a:bodyPr/>
                    <a:lstStyle/>
                    <a:p>
                      <a:pPr marL="0" marR="118745" algn="ctr">
                        <a:lnSpc>
                          <a:spcPct val="130000"/>
                        </a:lnSpc>
                        <a:spcBef>
                          <a:spcPts val="295"/>
                        </a:spcBef>
                        <a:spcAft>
                          <a:spcPts val="300"/>
                        </a:spcAft>
                      </a:pPr>
                      <a:r>
                        <a:rPr lang="en-US" sz="1400" dirty="0" err="1">
                          <a:effectLst/>
                        </a:rPr>
                        <a:t>Anzahl</a:t>
                      </a:r>
                      <a:r>
                        <a:rPr lang="en-US" sz="1400" dirty="0">
                          <a:effectLst/>
                        </a:rPr>
                        <a:t> der </a:t>
                      </a:r>
                      <a:r>
                        <a:rPr lang="en-US" sz="1400" dirty="0" err="1">
                          <a:effectLst/>
                        </a:rPr>
                        <a:t>Positionen</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latin typeface="Georgia" panose="02040502050405020303" pitchFamily="18" charset="0"/>
                          <a:ea typeface="Georgia" panose="02040502050405020303" pitchFamily="18" charset="0"/>
                          <a:cs typeface="Georgia" panose="02040502050405020303" pitchFamily="18" charset="0"/>
                        </a:rPr>
                        <a:t>37</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1570276778"/>
                  </a:ext>
                </a:extLst>
              </a:tr>
            </a:tbl>
          </a:graphicData>
        </a:graphic>
      </p:graphicFrame>
      <p:pic>
        <p:nvPicPr>
          <p:cNvPr id="7" name="图片 6">
            <a:extLst>
              <a:ext uri="{FF2B5EF4-FFF2-40B4-BE49-F238E27FC236}">
                <a16:creationId xmlns:a16="http://schemas.microsoft.com/office/drawing/2014/main" id="{F2C0AC81-8A24-4670-92E6-A446D0A57FB4}"/>
              </a:ext>
            </a:extLst>
          </p:cNvPr>
          <p:cNvPicPr>
            <a:picLocks noChangeAspect="1"/>
          </p:cNvPicPr>
          <p:nvPr/>
        </p:nvPicPr>
        <p:blipFill>
          <a:blip r:embed="rId3"/>
          <a:stretch>
            <a:fillRect/>
          </a:stretch>
        </p:blipFill>
        <p:spPr>
          <a:xfrm>
            <a:off x="8245496" y="1572690"/>
            <a:ext cx="3466933" cy="3210296"/>
          </a:xfrm>
          <a:prstGeom prst="rect">
            <a:avLst/>
          </a:prstGeom>
        </p:spPr>
      </p:pic>
      <p:sp>
        <p:nvSpPr>
          <p:cNvPr id="8" name="文本框 7">
            <a:extLst>
              <a:ext uri="{FF2B5EF4-FFF2-40B4-BE49-F238E27FC236}">
                <a16:creationId xmlns:a16="http://schemas.microsoft.com/office/drawing/2014/main" id="{6DD24289-2B34-49B2-BEAA-FDAB2766570B}"/>
              </a:ext>
            </a:extLst>
          </p:cNvPr>
          <p:cNvSpPr txBox="1"/>
          <p:nvPr/>
        </p:nvSpPr>
        <p:spPr>
          <a:xfrm>
            <a:off x="6121663" y="5011858"/>
            <a:ext cx="1047082" cy="369332"/>
          </a:xfrm>
          <a:prstGeom prst="rect">
            <a:avLst/>
          </a:prstGeom>
          <a:noFill/>
        </p:spPr>
        <p:txBody>
          <a:bodyPr wrap="none" rtlCol="0">
            <a:spAutoFit/>
          </a:bodyPr>
          <a:lstStyle/>
          <a:p>
            <a:r>
              <a:rPr lang="en-US" sz="1800" dirty="0">
                <a:effectLst/>
                <a:latin typeface="Georgia" panose="02040502050405020303" pitchFamily="18" charset="0"/>
                <a:ea typeface="Georgia" panose="02040502050405020303" pitchFamily="18" charset="0"/>
                <a:cs typeface="Georgia" panose="02040502050405020303" pitchFamily="18" charset="0"/>
              </a:rPr>
              <a:t>Scan 39.</a:t>
            </a:r>
            <a:endParaRPr lang="de-DE" dirty="0"/>
          </a:p>
        </p:txBody>
      </p:sp>
      <p:sp>
        <p:nvSpPr>
          <p:cNvPr id="9" name="文本框 8">
            <a:extLst>
              <a:ext uri="{FF2B5EF4-FFF2-40B4-BE49-F238E27FC236}">
                <a16:creationId xmlns:a16="http://schemas.microsoft.com/office/drawing/2014/main" id="{FB8672EC-1037-4DFE-AA45-B9A3513300E5}"/>
              </a:ext>
            </a:extLst>
          </p:cNvPr>
          <p:cNvSpPr txBox="1"/>
          <p:nvPr/>
        </p:nvSpPr>
        <p:spPr>
          <a:xfrm>
            <a:off x="9554005" y="5011858"/>
            <a:ext cx="912429" cy="369332"/>
          </a:xfrm>
          <a:prstGeom prst="rect">
            <a:avLst/>
          </a:prstGeom>
          <a:noFill/>
        </p:spPr>
        <p:txBody>
          <a:bodyPr wrap="none" rtlCol="0">
            <a:spAutoFit/>
          </a:bodyPr>
          <a:lstStyle/>
          <a:p>
            <a:r>
              <a:rPr lang="en-US" sz="1800" dirty="0">
                <a:effectLst/>
                <a:latin typeface="Georgia" panose="02040502050405020303" pitchFamily="18" charset="0"/>
                <a:ea typeface="Georgia" panose="02040502050405020303" pitchFamily="18" charset="0"/>
                <a:cs typeface="Georgia" panose="02040502050405020303" pitchFamily="18" charset="0"/>
              </a:rPr>
              <a:t>Scan 5.</a:t>
            </a:r>
            <a:endParaRPr lang="de-DE" dirty="0"/>
          </a:p>
        </p:txBody>
      </p:sp>
      <p:pic>
        <p:nvPicPr>
          <p:cNvPr id="11" name="图片 10">
            <a:extLst>
              <a:ext uri="{FF2B5EF4-FFF2-40B4-BE49-F238E27FC236}">
                <a16:creationId xmlns:a16="http://schemas.microsoft.com/office/drawing/2014/main" id="{C70AC893-6BE3-48E0-8982-73FF0A281CA1}"/>
              </a:ext>
            </a:extLst>
          </p:cNvPr>
          <p:cNvPicPr>
            <a:picLocks noChangeAspect="1"/>
          </p:cNvPicPr>
          <p:nvPr/>
        </p:nvPicPr>
        <p:blipFill>
          <a:blip r:embed="rId4"/>
          <a:stretch>
            <a:fillRect/>
          </a:stretch>
        </p:blipFill>
        <p:spPr>
          <a:xfrm>
            <a:off x="4879730" y="1563558"/>
            <a:ext cx="3365765" cy="3219427"/>
          </a:xfrm>
          <a:prstGeom prst="rect">
            <a:avLst/>
          </a:prstGeom>
        </p:spPr>
      </p:pic>
      <p:sp>
        <p:nvSpPr>
          <p:cNvPr id="3" name="页脚占位符 2">
            <a:extLst>
              <a:ext uri="{FF2B5EF4-FFF2-40B4-BE49-F238E27FC236}">
                <a16:creationId xmlns:a16="http://schemas.microsoft.com/office/drawing/2014/main" id="{49640EA0-40E0-4E21-BA7F-13054464A2B2}"/>
              </a:ext>
            </a:extLst>
          </p:cNvPr>
          <p:cNvSpPr>
            <a:spLocks noGrp="1"/>
          </p:cNvSpPr>
          <p:nvPr>
            <p:ph type="ftr" sz="quarter" idx="11"/>
          </p:nvPr>
        </p:nvSpPr>
        <p:spPr/>
        <p:txBody>
          <a:bodyPr/>
          <a:lstStyle/>
          <a:p>
            <a:r>
              <a:rPr lang="de-DE" dirty="0">
                <a:solidFill>
                  <a:schemeClr val="bg1">
                    <a:lumMod val="50000"/>
                  </a:schemeClr>
                </a:solidFill>
              </a:rPr>
              <a:t>4</a:t>
            </a:r>
          </a:p>
        </p:txBody>
      </p:sp>
    </p:spTree>
    <p:extLst>
      <p:ext uri="{BB962C8B-B14F-4D97-AF65-F5344CB8AC3E}">
        <p14:creationId xmlns:p14="http://schemas.microsoft.com/office/powerpoint/2010/main" val="339701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a:solidFill>
                  <a:schemeClr val="accent1">
                    <a:lumMod val="75000"/>
                  </a:schemeClr>
                </a:solidFill>
              </a:rPr>
              <a:t>Modellierung der Unsicherheit</a:t>
            </a:r>
          </a:p>
        </p:txBody>
      </p:sp>
      <p:sp>
        <p:nvSpPr>
          <p:cNvPr id="3" name="内容占位符 2">
            <a:extLst>
              <a:ext uri="{FF2B5EF4-FFF2-40B4-BE49-F238E27FC236}">
                <a16:creationId xmlns:a16="http://schemas.microsoft.com/office/drawing/2014/main" id="{D6473229-F6E8-48D0-8A58-F5B8AF0E22A0}"/>
              </a:ext>
            </a:extLst>
          </p:cNvPr>
          <p:cNvSpPr>
            <a:spLocks noGrp="1"/>
          </p:cNvSpPr>
          <p:nvPr>
            <p:ph idx="1"/>
          </p:nvPr>
        </p:nvSpPr>
        <p:spPr>
          <a:xfrm>
            <a:off x="4329880" y="2343710"/>
            <a:ext cx="3464387" cy="1591945"/>
          </a:xfrm>
        </p:spPr>
        <p:txBody>
          <a:bodyPr>
            <a:normAutofit fontScale="70000" lnSpcReduction="20000"/>
          </a:bodyPr>
          <a:lstStyle/>
          <a:p>
            <a:r>
              <a:rPr lang="de-DE" sz="2400" b="1" dirty="0"/>
              <a:t>Intensität</a:t>
            </a:r>
          </a:p>
          <a:p>
            <a:r>
              <a:rPr lang="de-DE" sz="2400" b="1" dirty="0"/>
              <a:t>Einfallswinkel</a:t>
            </a:r>
          </a:p>
          <a:p>
            <a:r>
              <a:rPr lang="de-DE" sz="2400" b="1" dirty="0"/>
              <a:t>Distanz</a:t>
            </a:r>
          </a:p>
          <a:p>
            <a:r>
              <a:rPr lang="de-DE" sz="2400" b="1" dirty="0"/>
              <a:t>Spot Größe</a:t>
            </a:r>
          </a:p>
          <a:p>
            <a:r>
              <a:rPr lang="de-DE" sz="2400" b="1" dirty="0"/>
              <a:t>Präzision der Distanzresidual</a:t>
            </a:r>
          </a:p>
        </p:txBody>
      </p:sp>
      <p:sp>
        <p:nvSpPr>
          <p:cNvPr id="6" name="文本框 5">
            <a:extLst>
              <a:ext uri="{FF2B5EF4-FFF2-40B4-BE49-F238E27FC236}">
                <a16:creationId xmlns:a16="http://schemas.microsoft.com/office/drawing/2014/main" id="{F0618919-12BD-4103-A411-2C3603519ACC}"/>
              </a:ext>
            </a:extLst>
          </p:cNvPr>
          <p:cNvSpPr txBox="1"/>
          <p:nvPr/>
        </p:nvSpPr>
        <p:spPr>
          <a:xfrm>
            <a:off x="940559" y="1675846"/>
            <a:ext cx="3244579" cy="461665"/>
          </a:xfrm>
          <a:prstGeom prst="rect">
            <a:avLst/>
          </a:prstGeom>
          <a:noFill/>
        </p:spPr>
        <p:txBody>
          <a:bodyPr wrap="square" rtlCol="0">
            <a:spAutoFit/>
          </a:bodyPr>
          <a:lstStyle/>
          <a:p>
            <a:r>
              <a:rPr lang="de-DE" sz="2400" i="1" dirty="0">
                <a:solidFill>
                  <a:srgbClr val="C00000"/>
                </a:solidFill>
              </a:rPr>
              <a:t>Rückwärtsmodellierung</a:t>
            </a:r>
          </a:p>
        </p:txBody>
      </p:sp>
      <p:pic>
        <p:nvPicPr>
          <p:cNvPr id="7" name="图片 6">
            <a:extLst>
              <a:ext uri="{FF2B5EF4-FFF2-40B4-BE49-F238E27FC236}">
                <a16:creationId xmlns:a16="http://schemas.microsoft.com/office/drawing/2014/main" id="{50FC45DF-E23E-49EB-92B9-9756788354B3}"/>
              </a:ext>
            </a:extLst>
          </p:cNvPr>
          <p:cNvPicPr/>
          <p:nvPr/>
        </p:nvPicPr>
        <p:blipFill>
          <a:blip r:embed="rId3"/>
          <a:stretch>
            <a:fillRect/>
          </a:stretch>
        </p:blipFill>
        <p:spPr>
          <a:xfrm>
            <a:off x="842108" y="2469539"/>
            <a:ext cx="2727569" cy="2068391"/>
          </a:xfrm>
          <a:prstGeom prst="rect">
            <a:avLst/>
          </a:prstGeom>
        </p:spPr>
      </p:pic>
      <p:sp>
        <p:nvSpPr>
          <p:cNvPr id="8" name="箭头: 右 7">
            <a:extLst>
              <a:ext uri="{FF2B5EF4-FFF2-40B4-BE49-F238E27FC236}">
                <a16:creationId xmlns:a16="http://schemas.microsoft.com/office/drawing/2014/main" id="{DC877036-0F89-4545-B4EF-2F3885966AFE}"/>
              </a:ext>
            </a:extLst>
          </p:cNvPr>
          <p:cNvSpPr/>
          <p:nvPr/>
        </p:nvSpPr>
        <p:spPr>
          <a:xfrm>
            <a:off x="4035669" y="3935655"/>
            <a:ext cx="3376246" cy="39565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10" name="文本框 9">
            <a:extLst>
              <a:ext uri="{FF2B5EF4-FFF2-40B4-BE49-F238E27FC236}">
                <a16:creationId xmlns:a16="http://schemas.microsoft.com/office/drawing/2014/main" id="{15B31FCC-F161-45A5-8E74-BEDBC131281F}"/>
              </a:ext>
            </a:extLst>
          </p:cNvPr>
          <p:cNvSpPr txBox="1"/>
          <p:nvPr/>
        </p:nvSpPr>
        <p:spPr>
          <a:xfrm>
            <a:off x="1055485" y="4709872"/>
            <a:ext cx="2875302" cy="461665"/>
          </a:xfrm>
          <a:prstGeom prst="rect">
            <a:avLst/>
          </a:prstGeom>
          <a:noFill/>
        </p:spPr>
        <p:txBody>
          <a:bodyPr wrap="square" rtlCol="0">
            <a:spAutoFit/>
          </a:bodyPr>
          <a:lstStyle/>
          <a:p>
            <a:r>
              <a:rPr lang="en-US" sz="2400" dirty="0" err="1"/>
              <a:t>Distanz</a:t>
            </a:r>
            <a:r>
              <a:rPr lang="en-US" sz="2400" dirty="0"/>
              <a:t> Residuals</a:t>
            </a:r>
            <a:endParaRPr lang="de-DE" sz="2400" dirty="0"/>
          </a:p>
        </p:txBody>
      </p:sp>
      <p:sp>
        <p:nvSpPr>
          <p:cNvPr id="14" name="矩形: 圆角 13">
            <a:extLst>
              <a:ext uri="{FF2B5EF4-FFF2-40B4-BE49-F238E27FC236}">
                <a16:creationId xmlns:a16="http://schemas.microsoft.com/office/drawing/2014/main" id="{288BF2D3-9E13-41F3-86FA-9EA8ED715766}"/>
              </a:ext>
            </a:extLst>
          </p:cNvPr>
          <p:cNvSpPr/>
          <p:nvPr/>
        </p:nvSpPr>
        <p:spPr>
          <a:xfrm>
            <a:off x="8176620" y="3560996"/>
            <a:ext cx="2261930" cy="113420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5" name="文本框 14">
            <a:extLst>
              <a:ext uri="{FF2B5EF4-FFF2-40B4-BE49-F238E27FC236}">
                <a16:creationId xmlns:a16="http://schemas.microsoft.com/office/drawing/2014/main" id="{32522DF2-A2EB-44FC-9E05-7208862215F9}"/>
              </a:ext>
            </a:extLst>
          </p:cNvPr>
          <p:cNvSpPr txBox="1"/>
          <p:nvPr/>
        </p:nvSpPr>
        <p:spPr>
          <a:xfrm>
            <a:off x="8760067" y="3867630"/>
            <a:ext cx="1820008" cy="523220"/>
          </a:xfrm>
          <a:prstGeom prst="rect">
            <a:avLst/>
          </a:prstGeom>
          <a:noFill/>
        </p:spPr>
        <p:txBody>
          <a:bodyPr wrap="square" rtlCol="0">
            <a:spAutoFit/>
          </a:bodyPr>
          <a:lstStyle/>
          <a:p>
            <a:r>
              <a:rPr lang="en-US" sz="2800" dirty="0"/>
              <a:t>Model</a:t>
            </a:r>
            <a:endParaRPr lang="de-DE" sz="2800" dirty="0"/>
          </a:p>
        </p:txBody>
      </p:sp>
      <p:sp>
        <p:nvSpPr>
          <p:cNvPr id="4" name="页脚占位符 3">
            <a:extLst>
              <a:ext uri="{FF2B5EF4-FFF2-40B4-BE49-F238E27FC236}">
                <a16:creationId xmlns:a16="http://schemas.microsoft.com/office/drawing/2014/main" id="{D81689EC-B15E-46A7-80FC-D1E35AACB2AC}"/>
              </a:ext>
            </a:extLst>
          </p:cNvPr>
          <p:cNvSpPr>
            <a:spLocks noGrp="1"/>
          </p:cNvSpPr>
          <p:nvPr>
            <p:ph type="ftr" sz="quarter" idx="11"/>
          </p:nvPr>
        </p:nvSpPr>
        <p:spPr/>
        <p:txBody>
          <a:bodyPr/>
          <a:lstStyle/>
          <a:p>
            <a:r>
              <a:rPr lang="de-DE" dirty="0">
                <a:solidFill>
                  <a:schemeClr val="bg1">
                    <a:lumMod val="50000"/>
                  </a:schemeClr>
                </a:solidFill>
              </a:rPr>
              <a:t>5</a:t>
            </a:r>
          </a:p>
        </p:txBody>
      </p:sp>
    </p:spTree>
    <p:extLst>
      <p:ext uri="{BB962C8B-B14F-4D97-AF65-F5344CB8AC3E}">
        <p14:creationId xmlns:p14="http://schemas.microsoft.com/office/powerpoint/2010/main" val="1809963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a:xfrm>
            <a:off x="940559" y="18255"/>
            <a:ext cx="11614856" cy="2518116"/>
          </a:xfrm>
        </p:spPr>
        <p:txBody>
          <a:bodyPr/>
          <a:lstStyle/>
          <a:p>
            <a:r>
              <a:rPr lang="de-DE" b="1" dirty="0">
                <a:solidFill>
                  <a:schemeClr val="accent1">
                    <a:lumMod val="75000"/>
                  </a:schemeClr>
                </a:solidFill>
              </a:rPr>
              <a:t>Modellierung der Unsicherheit mit </a:t>
            </a:r>
            <a:r>
              <a:rPr lang="de-DE" b="1" dirty="0">
                <a:solidFill>
                  <a:srgbClr val="C00000"/>
                </a:solidFill>
              </a:rPr>
              <a:t>Deep Learning</a:t>
            </a:r>
          </a:p>
        </p:txBody>
      </p:sp>
      <p:sp>
        <p:nvSpPr>
          <p:cNvPr id="3" name="内容占位符 2">
            <a:extLst>
              <a:ext uri="{FF2B5EF4-FFF2-40B4-BE49-F238E27FC236}">
                <a16:creationId xmlns:a16="http://schemas.microsoft.com/office/drawing/2014/main" id="{D6473229-F6E8-48D0-8A58-F5B8AF0E22A0}"/>
              </a:ext>
            </a:extLst>
          </p:cNvPr>
          <p:cNvSpPr>
            <a:spLocks noGrp="1"/>
          </p:cNvSpPr>
          <p:nvPr>
            <p:ph idx="1"/>
          </p:nvPr>
        </p:nvSpPr>
        <p:spPr>
          <a:xfrm>
            <a:off x="1046066" y="2888797"/>
            <a:ext cx="10515600" cy="1737632"/>
          </a:xfrm>
        </p:spPr>
        <p:txBody>
          <a:bodyPr>
            <a:normAutofit/>
          </a:bodyPr>
          <a:lstStyle/>
          <a:p>
            <a:r>
              <a:rPr lang="en-US" sz="3200" dirty="0" err="1">
                <a:solidFill>
                  <a:srgbClr val="C00000"/>
                </a:solidFill>
              </a:rPr>
              <a:t>ReFC</a:t>
            </a:r>
            <a:r>
              <a:rPr lang="en-US" sz="3200" dirty="0"/>
              <a:t> Model (Fully Connected Neural Network )</a:t>
            </a:r>
          </a:p>
          <a:p>
            <a:r>
              <a:rPr lang="en-US" sz="3200" dirty="0" err="1">
                <a:solidFill>
                  <a:srgbClr val="C00000"/>
                </a:solidFill>
              </a:rPr>
              <a:t>RePN</a:t>
            </a:r>
            <a:r>
              <a:rPr lang="en-US" sz="3200" dirty="0"/>
              <a:t> Model (</a:t>
            </a:r>
            <a:r>
              <a:rPr lang="en-US" sz="3200" dirty="0" err="1"/>
              <a:t>Pointnet</a:t>
            </a:r>
            <a:r>
              <a:rPr lang="en-US" sz="3200" dirty="0"/>
              <a:t>++)</a:t>
            </a:r>
            <a:endParaRPr lang="de-DE" sz="3200" dirty="0"/>
          </a:p>
        </p:txBody>
      </p:sp>
      <p:sp>
        <p:nvSpPr>
          <p:cNvPr id="4" name="页脚占位符 3">
            <a:extLst>
              <a:ext uri="{FF2B5EF4-FFF2-40B4-BE49-F238E27FC236}">
                <a16:creationId xmlns:a16="http://schemas.microsoft.com/office/drawing/2014/main" id="{3E62B7E1-2F72-42A6-94BA-93AD17C968CD}"/>
              </a:ext>
            </a:extLst>
          </p:cNvPr>
          <p:cNvSpPr>
            <a:spLocks noGrp="1"/>
          </p:cNvSpPr>
          <p:nvPr>
            <p:ph type="ftr" sz="quarter" idx="11"/>
          </p:nvPr>
        </p:nvSpPr>
        <p:spPr/>
        <p:txBody>
          <a:bodyPr/>
          <a:lstStyle/>
          <a:p>
            <a:r>
              <a:rPr lang="de-DE" dirty="0">
                <a:solidFill>
                  <a:schemeClr val="bg1">
                    <a:lumMod val="50000"/>
                  </a:schemeClr>
                </a:solidFill>
              </a:rPr>
              <a:t>6</a:t>
            </a:r>
          </a:p>
        </p:txBody>
      </p:sp>
    </p:spTree>
    <p:extLst>
      <p:ext uri="{BB962C8B-B14F-4D97-AF65-F5344CB8AC3E}">
        <p14:creationId xmlns:p14="http://schemas.microsoft.com/office/powerpoint/2010/main" val="2960757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586F278-1839-4481-B2DA-58BE84EBA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142" y="866422"/>
            <a:ext cx="5231545" cy="24924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a:xfrm>
            <a:off x="253187" y="100091"/>
            <a:ext cx="10515600" cy="1325563"/>
          </a:xfrm>
        </p:spPr>
        <p:txBody>
          <a:bodyPr>
            <a:normAutofit/>
          </a:bodyPr>
          <a:lstStyle/>
          <a:p>
            <a:r>
              <a:rPr lang="en-US" b="1" dirty="0">
                <a:solidFill>
                  <a:schemeClr val="accent1">
                    <a:lumMod val="75000"/>
                  </a:schemeClr>
                </a:solidFill>
              </a:rPr>
              <a:t>Fully Connected Neural Network(FCNN)</a:t>
            </a:r>
            <a:br>
              <a:rPr lang="de-DE" sz="1800" b="1" dirty="0">
                <a:effectLst/>
                <a:latin typeface="Gill Sans MT" panose="020B0502020104020203" pitchFamily="34" charset="0"/>
                <a:ea typeface="Gill Sans MT" panose="020B0502020104020203" pitchFamily="34" charset="0"/>
                <a:cs typeface="Gill Sans MT" panose="020B0502020104020203" pitchFamily="34" charset="0"/>
              </a:rPr>
            </a:br>
            <a:endParaRPr lang="de-DE" b="1" dirty="0">
              <a:solidFill>
                <a:srgbClr val="C00000"/>
              </a:solidFill>
            </a:endParaRPr>
          </a:p>
        </p:txBody>
      </p:sp>
      <p:pic>
        <p:nvPicPr>
          <p:cNvPr id="5" name="图片 4" descr="A Gentle Introduction to the Rectified Linear Unit (ReLU) -  MachineLearningMastery.com">
            <a:extLst>
              <a:ext uri="{FF2B5EF4-FFF2-40B4-BE49-F238E27FC236}">
                <a16:creationId xmlns:a16="http://schemas.microsoft.com/office/drawing/2014/main" id="{A0D76E61-12B7-412D-91F9-3EAA31AE75F9}"/>
              </a:ext>
            </a:extLst>
          </p:cNvPr>
          <p:cNvPicPr/>
          <p:nvPr/>
        </p:nvPicPr>
        <p:blipFill rotWithShape="1">
          <a:blip r:embed="rId4" cstate="print">
            <a:extLst>
              <a:ext uri="{28A0092B-C50C-407E-A947-70E740481C1C}">
                <a14:useLocalDpi xmlns:a14="http://schemas.microsoft.com/office/drawing/2010/main" val="0"/>
              </a:ext>
            </a:extLst>
          </a:blip>
          <a:srcRect l="-1" t="6648" r="1614" b="3576"/>
          <a:stretch/>
        </p:blipFill>
        <p:spPr bwMode="auto">
          <a:xfrm>
            <a:off x="9178503" y="3984867"/>
            <a:ext cx="2583815" cy="1768475"/>
          </a:xfrm>
          <a:prstGeom prst="rect">
            <a:avLst/>
          </a:prstGeom>
          <a:noFill/>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E16D03B4-80B4-440A-955D-CC85F7113FD5}"/>
              </a:ext>
            </a:extLst>
          </p:cNvPr>
          <p:cNvSpPr txBox="1"/>
          <p:nvPr/>
        </p:nvSpPr>
        <p:spPr>
          <a:xfrm>
            <a:off x="7421054" y="5338595"/>
            <a:ext cx="661400" cy="369332"/>
          </a:xfrm>
          <a:prstGeom prst="rect">
            <a:avLst/>
          </a:prstGeom>
          <a:noFill/>
        </p:spPr>
        <p:txBody>
          <a:bodyPr wrap="none" rtlCol="0">
            <a:spAutoFit/>
          </a:bodyPr>
          <a:lstStyle/>
          <a:p>
            <a:r>
              <a:rPr lang="de-DE" dirty="0" err="1"/>
              <a:t>ReLU</a:t>
            </a:r>
            <a:endParaRPr lang="de-DE" dirty="0"/>
          </a:p>
        </p:txBody>
      </p:sp>
      <p:sp>
        <p:nvSpPr>
          <p:cNvPr id="7" name="文本框 6">
            <a:extLst>
              <a:ext uri="{FF2B5EF4-FFF2-40B4-BE49-F238E27FC236}">
                <a16:creationId xmlns:a16="http://schemas.microsoft.com/office/drawing/2014/main" id="{E7554F02-5F69-4A10-A006-C97DC07F2D4F}"/>
              </a:ext>
            </a:extLst>
          </p:cNvPr>
          <p:cNvSpPr txBox="1"/>
          <p:nvPr/>
        </p:nvSpPr>
        <p:spPr>
          <a:xfrm>
            <a:off x="8577080" y="3215024"/>
            <a:ext cx="1999009" cy="369332"/>
          </a:xfrm>
          <a:prstGeom prst="rect">
            <a:avLst/>
          </a:prstGeom>
          <a:noFill/>
        </p:spPr>
        <p:txBody>
          <a:bodyPr wrap="none" rtlCol="0">
            <a:spAutoFit/>
          </a:bodyPr>
          <a:lstStyle/>
          <a:p>
            <a:r>
              <a:rPr lang="de-DE" dirty="0"/>
              <a:t>Künstliches Neuron</a:t>
            </a:r>
          </a:p>
        </p:txBody>
      </p:sp>
      <p:pic>
        <p:nvPicPr>
          <p:cNvPr id="4" name="图片 3">
            <a:extLst>
              <a:ext uri="{FF2B5EF4-FFF2-40B4-BE49-F238E27FC236}">
                <a16:creationId xmlns:a16="http://schemas.microsoft.com/office/drawing/2014/main" id="{574B5C15-E6D8-4E29-AFEB-44C9F41F504C}"/>
              </a:ext>
            </a:extLst>
          </p:cNvPr>
          <p:cNvPicPr/>
          <p:nvPr/>
        </p:nvPicPr>
        <p:blipFill>
          <a:blip r:embed="rId5"/>
          <a:stretch>
            <a:fillRect/>
          </a:stretch>
        </p:blipFill>
        <p:spPr>
          <a:xfrm>
            <a:off x="1027652" y="1554833"/>
            <a:ext cx="5958753" cy="3877513"/>
          </a:xfrm>
          <a:prstGeom prst="rect">
            <a:avLst/>
          </a:prstGeom>
        </p:spPr>
      </p:pic>
      <p:sp>
        <p:nvSpPr>
          <p:cNvPr id="8" name="文本框 7">
            <a:extLst>
              <a:ext uri="{FF2B5EF4-FFF2-40B4-BE49-F238E27FC236}">
                <a16:creationId xmlns:a16="http://schemas.microsoft.com/office/drawing/2014/main" id="{CAB4BC86-FDC7-4116-9710-E2D05D24CFE0}"/>
              </a:ext>
            </a:extLst>
          </p:cNvPr>
          <p:cNvSpPr txBox="1"/>
          <p:nvPr/>
        </p:nvSpPr>
        <p:spPr>
          <a:xfrm>
            <a:off x="7498610" y="3518666"/>
            <a:ext cx="3956538" cy="369332"/>
          </a:xfrm>
          <a:prstGeom prst="rect">
            <a:avLst/>
          </a:prstGeom>
          <a:noFill/>
        </p:spPr>
        <p:txBody>
          <a:bodyPr wrap="square" rtlCol="0">
            <a:spAutoFit/>
          </a:bodyPr>
          <a:lstStyle/>
          <a:p>
            <a:pPr algn="ctr"/>
            <a:r>
              <a:rPr lang="de-DE" dirty="0">
                <a:solidFill>
                  <a:schemeClr val="tx1">
                    <a:lumMod val="50000"/>
                    <a:lumOff val="50000"/>
                  </a:schemeClr>
                </a:solidFill>
              </a:rPr>
              <a:t>Source</a:t>
            </a:r>
            <a:r>
              <a:rPr lang="en-US" dirty="0">
                <a:solidFill>
                  <a:schemeClr val="tx1">
                    <a:lumMod val="50000"/>
                    <a:lumOff val="50000"/>
                  </a:schemeClr>
                </a:solidFill>
              </a:rPr>
              <a:t>:  </a:t>
            </a:r>
            <a:r>
              <a:rPr lang="de-DE" dirty="0">
                <a:solidFill>
                  <a:schemeClr val="tx1">
                    <a:lumMod val="50000"/>
                    <a:lumOff val="50000"/>
                  </a:schemeClr>
                </a:solidFill>
              </a:rPr>
              <a:t>Bodo Rosenhahn </a:t>
            </a:r>
            <a:r>
              <a:rPr lang="en-US" dirty="0">
                <a:solidFill>
                  <a:schemeClr val="tx1">
                    <a:lumMod val="50000"/>
                    <a:lumOff val="50000"/>
                  </a:schemeClr>
                </a:solidFill>
              </a:rPr>
              <a:t> </a:t>
            </a:r>
            <a:endParaRPr lang="de-DE"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16E1ED3-6B25-43CF-8104-D578FBA8E536}"/>
                  </a:ext>
                </a:extLst>
              </p:cNvPr>
              <p:cNvSpPr txBox="1"/>
              <p:nvPr/>
            </p:nvSpPr>
            <p:spPr>
              <a:xfrm>
                <a:off x="4798403" y="4758041"/>
                <a:ext cx="60974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𝑓</m:t>
                      </m:r>
                      <m:d>
                        <m:dPr>
                          <m:ctrlPr>
                            <a:rPr lang="de-DE" i="1">
                              <a:latin typeface="Cambria Math" panose="02040503050406030204" pitchFamily="18" charset="0"/>
                            </a:rPr>
                          </m:ctrlPr>
                        </m:dPr>
                        <m:e>
                          <m:r>
                            <a:rPr lang="de-DE" i="1">
                              <a:latin typeface="Cambria Math" panose="02040503050406030204" pitchFamily="18" charset="0"/>
                            </a:rPr>
                            <m:t>𝑥</m:t>
                          </m:r>
                        </m:e>
                      </m:d>
                      <m:r>
                        <a:rPr lang="de-DE" i="0">
                          <a:latin typeface="Cambria Math" panose="02040503050406030204" pitchFamily="18" charset="0"/>
                        </a:rPr>
                        <m:t> = </m:t>
                      </m:r>
                      <m:r>
                        <a:rPr lang="de-DE" i="1">
                          <a:latin typeface="Cambria Math" panose="02040503050406030204" pitchFamily="18" charset="0"/>
                        </a:rPr>
                        <m:t>𝑚𝑎𝑥</m:t>
                      </m:r>
                      <m:d>
                        <m:dPr>
                          <m:sepChr m:val=","/>
                          <m:ctrlPr>
                            <a:rPr lang="de-DE" i="1">
                              <a:latin typeface="Cambria Math" panose="02040503050406030204" pitchFamily="18" charset="0"/>
                            </a:rPr>
                          </m:ctrlPr>
                        </m:dPr>
                        <m:e>
                          <m:r>
                            <a:rPr lang="de-DE" i="0">
                              <a:latin typeface="Cambria Math" panose="02040503050406030204" pitchFamily="18" charset="0"/>
                            </a:rPr>
                            <m:t>0</m:t>
                          </m:r>
                        </m:e>
                        <m:e>
                          <m:r>
                            <a:rPr lang="de-DE" i="1">
                              <a:latin typeface="Cambria Math" panose="02040503050406030204" pitchFamily="18" charset="0"/>
                            </a:rPr>
                            <m:t>𝑥</m:t>
                          </m:r>
                        </m:e>
                      </m:d>
                    </m:oMath>
                  </m:oMathPara>
                </a14:m>
                <a:endParaRPr lang="de-DE" dirty="0"/>
              </a:p>
            </p:txBody>
          </p:sp>
        </mc:Choice>
        <mc:Fallback xmlns="">
          <p:sp>
            <p:nvSpPr>
              <p:cNvPr id="10" name="文本框 9">
                <a:extLst>
                  <a:ext uri="{FF2B5EF4-FFF2-40B4-BE49-F238E27FC236}">
                    <a16:creationId xmlns:a16="http://schemas.microsoft.com/office/drawing/2014/main" id="{A16E1ED3-6B25-43CF-8104-D578FBA8E536}"/>
                  </a:ext>
                </a:extLst>
              </p:cNvPr>
              <p:cNvSpPr txBox="1">
                <a:spLocks noRot="1" noChangeAspect="1" noMove="1" noResize="1" noEditPoints="1" noAdjustHandles="1" noChangeArrowheads="1" noChangeShapeType="1" noTextEdit="1"/>
              </p:cNvSpPr>
              <p:nvPr/>
            </p:nvSpPr>
            <p:spPr>
              <a:xfrm>
                <a:off x="4798403" y="4758041"/>
                <a:ext cx="6097464" cy="369332"/>
              </a:xfrm>
              <a:prstGeom prst="rect">
                <a:avLst/>
              </a:prstGeom>
              <a:blipFill>
                <a:blip r:embed="rId6"/>
                <a:stretch>
                  <a:fillRect b="-13333"/>
                </a:stretch>
              </a:blipFill>
            </p:spPr>
            <p:txBody>
              <a:bodyPr/>
              <a:lstStyle/>
              <a:p>
                <a:r>
                  <a:rPr lang="de-DE">
                    <a:noFill/>
                  </a:rPr>
                  <a:t> </a:t>
                </a:r>
              </a:p>
            </p:txBody>
          </p:sp>
        </mc:Fallback>
      </mc:AlternateContent>
      <p:sp>
        <p:nvSpPr>
          <p:cNvPr id="6" name="页脚占位符 5">
            <a:extLst>
              <a:ext uri="{FF2B5EF4-FFF2-40B4-BE49-F238E27FC236}">
                <a16:creationId xmlns:a16="http://schemas.microsoft.com/office/drawing/2014/main" id="{52CB23B7-F2E2-491B-BB9F-125389B69A99}"/>
              </a:ext>
            </a:extLst>
          </p:cNvPr>
          <p:cNvSpPr>
            <a:spLocks noGrp="1"/>
          </p:cNvSpPr>
          <p:nvPr>
            <p:ph type="ftr" sz="quarter" idx="11"/>
          </p:nvPr>
        </p:nvSpPr>
        <p:spPr/>
        <p:txBody>
          <a:bodyPr/>
          <a:lstStyle/>
          <a:p>
            <a:r>
              <a:rPr lang="de-DE" dirty="0">
                <a:solidFill>
                  <a:schemeClr val="bg1">
                    <a:lumMod val="50000"/>
                  </a:schemeClr>
                </a:solidFill>
              </a:rPr>
              <a:t>7</a:t>
            </a:r>
          </a:p>
        </p:txBody>
      </p:sp>
    </p:spTree>
    <p:extLst>
      <p:ext uri="{BB962C8B-B14F-4D97-AF65-F5344CB8AC3E}">
        <p14:creationId xmlns:p14="http://schemas.microsoft.com/office/powerpoint/2010/main" val="2028342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C388-2056-4D62-9458-8DA5F3AD8136}"/>
              </a:ext>
            </a:extLst>
          </p:cNvPr>
          <p:cNvSpPr>
            <a:spLocks noGrp="1"/>
          </p:cNvSpPr>
          <p:nvPr>
            <p:ph type="title"/>
          </p:nvPr>
        </p:nvSpPr>
        <p:spPr/>
        <p:txBody>
          <a:bodyPr/>
          <a:lstStyle/>
          <a:p>
            <a:r>
              <a:rPr lang="de-DE" b="1" dirty="0" err="1">
                <a:solidFill>
                  <a:srgbClr val="C00000"/>
                </a:solidFill>
              </a:rPr>
              <a:t>ReFC</a:t>
            </a:r>
            <a:r>
              <a:rPr lang="de-DE" b="1" dirty="0">
                <a:solidFill>
                  <a:srgbClr val="C00000"/>
                </a:solidFill>
              </a:rPr>
              <a:t> Model</a:t>
            </a:r>
          </a:p>
        </p:txBody>
      </p:sp>
      <p:graphicFrame>
        <p:nvGraphicFramePr>
          <p:cNvPr id="5" name="表格 4">
            <a:extLst>
              <a:ext uri="{FF2B5EF4-FFF2-40B4-BE49-F238E27FC236}">
                <a16:creationId xmlns:a16="http://schemas.microsoft.com/office/drawing/2014/main" id="{8D843E4A-9631-4DCC-B756-3B5ACB869F67}"/>
              </a:ext>
            </a:extLst>
          </p:cNvPr>
          <p:cNvGraphicFramePr>
            <a:graphicFrameLocks noGrp="1"/>
          </p:cNvGraphicFramePr>
          <p:nvPr>
            <p:extLst>
              <p:ext uri="{D42A27DB-BD31-4B8C-83A1-F6EECF244321}">
                <p14:modId xmlns:p14="http://schemas.microsoft.com/office/powerpoint/2010/main" val="2174390511"/>
              </p:ext>
            </p:extLst>
          </p:nvPr>
        </p:nvGraphicFramePr>
        <p:xfrm>
          <a:off x="7374171" y="2171700"/>
          <a:ext cx="4644914" cy="3155723"/>
        </p:xfrm>
        <a:graphic>
          <a:graphicData uri="http://schemas.openxmlformats.org/drawingml/2006/table">
            <a:tbl>
              <a:tblPr firstRow="1" firstCol="1" bandRow="1">
                <a:tableStyleId>{C083E6E3-FA7D-4D7B-A595-EF9225AFEA82}</a:tableStyleId>
              </a:tblPr>
              <a:tblGrid>
                <a:gridCol w="2297881">
                  <a:extLst>
                    <a:ext uri="{9D8B030D-6E8A-4147-A177-3AD203B41FA5}">
                      <a16:colId xmlns:a16="http://schemas.microsoft.com/office/drawing/2014/main" val="3814252988"/>
                    </a:ext>
                  </a:extLst>
                </a:gridCol>
                <a:gridCol w="2347033">
                  <a:extLst>
                    <a:ext uri="{9D8B030D-6E8A-4147-A177-3AD203B41FA5}">
                      <a16:colId xmlns:a16="http://schemas.microsoft.com/office/drawing/2014/main" val="1304305541"/>
                    </a:ext>
                  </a:extLst>
                </a:gridCol>
              </a:tblGrid>
              <a:tr h="522717">
                <a:tc>
                  <a:txBody>
                    <a:bodyPr/>
                    <a:lstStyle/>
                    <a:p>
                      <a:pPr marL="0" marR="118745" algn="ctr">
                        <a:lnSpc>
                          <a:spcPct val="130000"/>
                        </a:lnSpc>
                        <a:spcBef>
                          <a:spcPts val="295"/>
                        </a:spcBef>
                        <a:spcAft>
                          <a:spcPts val="300"/>
                        </a:spcAft>
                      </a:pPr>
                      <a:r>
                        <a:rPr lang="de-DE" sz="1400" dirty="0">
                          <a:effectLst/>
                        </a:rPr>
                        <a:t>Anzahl der Neuronen in der </a:t>
                      </a:r>
                      <a:r>
                        <a:rPr lang="en-US" sz="1400" dirty="0">
                          <a:effectLst/>
                        </a:rPr>
                        <a:t>Input-</a:t>
                      </a:r>
                      <a:r>
                        <a:rPr lang="en-US" sz="1400" dirty="0" err="1">
                          <a:effectLst/>
                        </a:rPr>
                        <a:t>Schicht</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b="0" dirty="0">
                          <a:effectLst/>
                        </a:rPr>
                        <a:t>4</a:t>
                      </a:r>
                      <a:endParaRPr lang="de-DE" sz="1400" b="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856771037"/>
                  </a:ext>
                </a:extLst>
              </a:tr>
              <a:tr h="522717">
                <a:tc>
                  <a:txBody>
                    <a:bodyPr/>
                    <a:lstStyle/>
                    <a:p>
                      <a:pPr marL="0" marR="118745" algn="ctr">
                        <a:lnSpc>
                          <a:spcPct val="130000"/>
                        </a:lnSpc>
                        <a:spcBef>
                          <a:spcPts val="295"/>
                        </a:spcBef>
                        <a:spcAft>
                          <a:spcPts val="300"/>
                        </a:spcAft>
                      </a:pPr>
                      <a:r>
                        <a:rPr lang="de-DE" sz="1400" dirty="0">
                          <a:effectLst/>
                        </a:rPr>
                        <a:t>Anzahl der Neuronen in der </a:t>
                      </a:r>
                      <a:r>
                        <a:rPr lang="de-DE" sz="1400" b="1" dirty="0">
                          <a:effectLst/>
                          <a:latin typeface="+mn-lt"/>
                          <a:ea typeface="Georgia" panose="02040502050405020303" pitchFamily="18" charset="0"/>
                          <a:cs typeface="Georgia" panose="02040502050405020303" pitchFamily="18" charset="0"/>
                        </a:rPr>
                        <a:t>Output-Schicht</a:t>
                      </a:r>
                    </a:p>
                  </a:txBody>
                  <a:tcPr marL="68580" marR="68580" marT="0" marB="0" anchor="ctr"/>
                </a:tc>
                <a:tc>
                  <a:txBody>
                    <a:bodyPr/>
                    <a:lstStyle/>
                    <a:p>
                      <a:pPr marL="0" marR="118745" algn="ctr">
                        <a:lnSpc>
                          <a:spcPct val="130000"/>
                        </a:lnSpc>
                        <a:spcBef>
                          <a:spcPts val="295"/>
                        </a:spcBef>
                        <a:spcAft>
                          <a:spcPts val="300"/>
                        </a:spcAft>
                      </a:pPr>
                      <a:r>
                        <a:rPr lang="de-DE" sz="1400" b="0" dirty="0">
                          <a:effectLst/>
                          <a:latin typeface="Georgia" panose="02040502050405020303" pitchFamily="18" charset="0"/>
                          <a:ea typeface="Georgia" panose="02040502050405020303" pitchFamily="18" charset="0"/>
                          <a:cs typeface="Georgia" panose="02040502050405020303" pitchFamily="18" charset="0"/>
                        </a:rPr>
                        <a:t>1</a:t>
                      </a:r>
                    </a:p>
                  </a:txBody>
                  <a:tcPr marL="68580" marR="68580" marT="0" marB="0" anchor="ctr"/>
                </a:tc>
                <a:extLst>
                  <a:ext uri="{0D108BD9-81ED-4DB2-BD59-A6C34878D82A}">
                    <a16:rowId xmlns:a16="http://schemas.microsoft.com/office/drawing/2014/main" val="807032728"/>
                  </a:ext>
                </a:extLst>
              </a:tr>
              <a:tr h="520141">
                <a:tc>
                  <a:txBody>
                    <a:bodyPr/>
                    <a:lstStyle/>
                    <a:p>
                      <a:pPr marL="0" marR="118745" algn="ctr">
                        <a:lnSpc>
                          <a:spcPct val="130000"/>
                        </a:lnSpc>
                        <a:spcBef>
                          <a:spcPts val="295"/>
                        </a:spcBef>
                        <a:spcAft>
                          <a:spcPts val="300"/>
                        </a:spcAft>
                      </a:pPr>
                      <a:r>
                        <a:rPr lang="en-US" sz="1400" dirty="0" err="1">
                          <a:effectLst/>
                        </a:rPr>
                        <a:t>Anzahl</a:t>
                      </a:r>
                      <a:r>
                        <a:rPr lang="en-US" sz="1400" dirty="0">
                          <a:effectLst/>
                        </a:rPr>
                        <a:t> der </a:t>
                      </a:r>
                      <a:r>
                        <a:rPr lang="en-US" sz="1400" dirty="0" err="1">
                          <a:effectLst/>
                        </a:rPr>
                        <a:t>versteckten</a:t>
                      </a:r>
                      <a:r>
                        <a:rPr lang="en-US" sz="1400" dirty="0">
                          <a:effectLst/>
                        </a:rPr>
                        <a:t> </a:t>
                      </a:r>
                      <a:r>
                        <a:rPr lang="en-US" sz="1400" dirty="0" err="1">
                          <a:effectLst/>
                        </a:rPr>
                        <a:t>Schichten</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rPr>
                        <a:t>2</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3658333749"/>
                  </a:ext>
                </a:extLst>
              </a:tr>
              <a:tr h="520141">
                <a:tc>
                  <a:txBody>
                    <a:bodyPr/>
                    <a:lstStyle/>
                    <a:p>
                      <a:pPr marL="0" marR="118745" algn="ctr">
                        <a:lnSpc>
                          <a:spcPct val="130000"/>
                        </a:lnSpc>
                        <a:spcBef>
                          <a:spcPts val="295"/>
                        </a:spcBef>
                        <a:spcAft>
                          <a:spcPts val="300"/>
                        </a:spcAft>
                      </a:pPr>
                      <a:r>
                        <a:rPr lang="de-DE" sz="1400" dirty="0">
                          <a:effectLst/>
                        </a:rPr>
                        <a:t>Anzahl der Neuronen in der versteckten Schicht</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rPr>
                        <a:t>128</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2801019674"/>
                  </a:ext>
                </a:extLst>
              </a:tr>
              <a:tr h="522717">
                <a:tc>
                  <a:txBody>
                    <a:bodyPr/>
                    <a:lstStyle/>
                    <a:p>
                      <a:pPr marL="0" marR="118745" algn="ctr">
                        <a:lnSpc>
                          <a:spcPct val="130000"/>
                        </a:lnSpc>
                        <a:spcBef>
                          <a:spcPts val="295"/>
                        </a:spcBef>
                        <a:spcAft>
                          <a:spcPts val="300"/>
                        </a:spcAft>
                      </a:pPr>
                      <a:r>
                        <a:rPr lang="en-US" sz="1400" dirty="0">
                          <a:effectLst/>
                        </a:rPr>
                        <a:t>Batz Size</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rPr>
                        <a:t>64</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2358157560"/>
                  </a:ext>
                </a:extLst>
              </a:tr>
              <a:tr h="507343">
                <a:tc>
                  <a:txBody>
                    <a:bodyPr/>
                    <a:lstStyle/>
                    <a:p>
                      <a:pPr marL="0" marR="118745" algn="ctr">
                        <a:lnSpc>
                          <a:spcPct val="130000"/>
                        </a:lnSpc>
                        <a:spcBef>
                          <a:spcPts val="295"/>
                        </a:spcBef>
                        <a:spcAft>
                          <a:spcPts val="300"/>
                        </a:spcAft>
                      </a:pPr>
                      <a:r>
                        <a:rPr lang="en-US" sz="1400" dirty="0">
                          <a:effectLst/>
                        </a:rPr>
                        <a:t>Learning rate</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marL="0" marR="118745" algn="ctr">
                        <a:lnSpc>
                          <a:spcPct val="130000"/>
                        </a:lnSpc>
                        <a:spcBef>
                          <a:spcPts val="295"/>
                        </a:spcBef>
                        <a:spcAft>
                          <a:spcPts val="300"/>
                        </a:spcAft>
                      </a:pPr>
                      <a:r>
                        <a:rPr lang="en-US" sz="1400" dirty="0">
                          <a:effectLst/>
                          <a:latin typeface="Georgia" panose="02040502050405020303" pitchFamily="18" charset="0"/>
                          <a:ea typeface="Georgia" panose="02040502050405020303" pitchFamily="18" charset="0"/>
                          <a:cs typeface="Georgia" panose="02040502050405020303" pitchFamily="18" charset="0"/>
                        </a:rPr>
                        <a:t>0.001</a:t>
                      </a:r>
                      <a:endParaRPr lang="de-DE" sz="1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1570276778"/>
                  </a:ext>
                </a:extLst>
              </a:tr>
            </a:tbl>
          </a:graphicData>
        </a:graphic>
      </p:graphicFrame>
      <p:pic>
        <p:nvPicPr>
          <p:cNvPr id="8" name="内容占位符 7">
            <a:extLst>
              <a:ext uri="{FF2B5EF4-FFF2-40B4-BE49-F238E27FC236}">
                <a16:creationId xmlns:a16="http://schemas.microsoft.com/office/drawing/2014/main" id="{2741092F-AF00-46B7-8D7E-3493BFE2FA53}"/>
              </a:ext>
            </a:extLst>
          </p:cNvPr>
          <p:cNvPicPr>
            <a:picLocks noGrp="1" noChangeAspect="1"/>
          </p:cNvPicPr>
          <p:nvPr>
            <p:ph idx="1"/>
          </p:nvPr>
        </p:nvPicPr>
        <p:blipFill>
          <a:blip r:embed="rId3"/>
          <a:stretch>
            <a:fillRect/>
          </a:stretch>
        </p:blipFill>
        <p:spPr>
          <a:xfrm>
            <a:off x="637869" y="1343818"/>
            <a:ext cx="5921214" cy="4351338"/>
          </a:xfrm>
        </p:spPr>
      </p:pic>
      <p:sp>
        <p:nvSpPr>
          <p:cNvPr id="3" name="页脚占位符 2">
            <a:extLst>
              <a:ext uri="{FF2B5EF4-FFF2-40B4-BE49-F238E27FC236}">
                <a16:creationId xmlns:a16="http://schemas.microsoft.com/office/drawing/2014/main" id="{29CDE4E8-3D52-471C-ADB5-A9BE9E89926A}"/>
              </a:ext>
            </a:extLst>
          </p:cNvPr>
          <p:cNvSpPr>
            <a:spLocks noGrp="1"/>
          </p:cNvSpPr>
          <p:nvPr>
            <p:ph type="ftr" sz="quarter" idx="11"/>
          </p:nvPr>
        </p:nvSpPr>
        <p:spPr/>
        <p:txBody>
          <a:bodyPr/>
          <a:lstStyle/>
          <a:p>
            <a:r>
              <a:rPr lang="de-DE" dirty="0">
                <a:solidFill>
                  <a:schemeClr val="bg1">
                    <a:lumMod val="50000"/>
                  </a:schemeClr>
                </a:solidFill>
              </a:rPr>
              <a:t>8</a:t>
            </a:r>
          </a:p>
        </p:txBody>
      </p:sp>
    </p:spTree>
    <p:extLst>
      <p:ext uri="{BB962C8B-B14F-4D97-AF65-F5344CB8AC3E}">
        <p14:creationId xmlns:p14="http://schemas.microsoft.com/office/powerpoint/2010/main" val="6556788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2828</Words>
  <Application>Microsoft Office PowerPoint</Application>
  <PresentationFormat>宽屏</PresentationFormat>
  <Paragraphs>394</Paragraphs>
  <Slides>34</Slides>
  <Notes>34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Amazon Ember</vt:lpstr>
      <vt:lpstr>Rotis Sans Serif Std</vt:lpstr>
      <vt:lpstr>Söhne</vt:lpstr>
      <vt:lpstr>Adobe Devanagari</vt:lpstr>
      <vt:lpstr>Arial</vt:lpstr>
      <vt:lpstr>Calibri</vt:lpstr>
      <vt:lpstr>Calibri Light</vt:lpstr>
      <vt:lpstr>Cambria Math</vt:lpstr>
      <vt:lpstr>Consolas</vt:lpstr>
      <vt:lpstr>Georgia</vt:lpstr>
      <vt:lpstr>Gill Sans MT</vt:lpstr>
      <vt:lpstr>Office 主题​​</vt:lpstr>
      <vt:lpstr>PowerPoint 演示文稿</vt:lpstr>
      <vt:lpstr>Statisches terrestrisches Laserscanning</vt:lpstr>
      <vt:lpstr>Unsicherheit des TLS</vt:lpstr>
      <vt:lpstr>Datenerfassung</vt:lpstr>
      <vt:lpstr>Datenerfassung</vt:lpstr>
      <vt:lpstr>Modellierung der Unsicherheit</vt:lpstr>
      <vt:lpstr>Modellierung der Unsicherheit mit Deep Learning</vt:lpstr>
      <vt:lpstr>Fully Connected Neural Network(FCNN) </vt:lpstr>
      <vt:lpstr>ReFC Model</vt:lpstr>
      <vt:lpstr>Korrelationsanalyse</vt:lpstr>
      <vt:lpstr>Anzahl der versteckten Schichten</vt:lpstr>
      <vt:lpstr>Abstimmung der Hyperparameter</vt:lpstr>
      <vt:lpstr>Korrelation von Residual und Geometrie</vt:lpstr>
      <vt:lpstr>Deep Learning und Punktwolken</vt:lpstr>
      <vt:lpstr>RePN Model</vt:lpstr>
      <vt:lpstr>Grouping</vt:lpstr>
      <vt:lpstr>Farthest Point Sampling (FPS)</vt:lpstr>
      <vt:lpstr>Multi-Scale Grouping(MSG)</vt:lpstr>
      <vt:lpstr>PowerPoint 演示文稿</vt:lpstr>
      <vt:lpstr>Pointnet</vt:lpstr>
      <vt:lpstr>Pointnet</vt:lpstr>
      <vt:lpstr>Multilayer Perceptron (MLP)</vt:lpstr>
      <vt:lpstr>K-Fold Cross-validation</vt:lpstr>
      <vt:lpstr>Analyse der Ergebnisse</vt:lpstr>
      <vt:lpstr>R2 score und RMSE</vt:lpstr>
      <vt:lpstr>Vergleich mit XGBoost</vt:lpstr>
      <vt:lpstr>Distanzskalibrierung</vt:lpstr>
      <vt:lpstr>Zusammenfassung</vt:lpstr>
      <vt:lpstr>Vielen Dank für Ihre Aufmerksamkeit!</vt:lpstr>
      <vt:lpstr>Farthest Point Sampling (FPS)</vt:lpstr>
      <vt:lpstr>Radial 0.1 für Grupping</vt:lpstr>
      <vt:lpstr>Holdout Cross-validation</vt:lpstr>
      <vt:lpstr>Heatmap</vt:lpstr>
      <vt:lpstr>Pointnet++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Tynda Leo</dc:creator>
  <cp:lastModifiedBy>Tynda Leo</cp:lastModifiedBy>
  <cp:revision>180</cp:revision>
  <dcterms:created xsi:type="dcterms:W3CDTF">2023-09-15T12:29:06Z</dcterms:created>
  <dcterms:modified xsi:type="dcterms:W3CDTF">2023-12-19T09:11:48Z</dcterms:modified>
</cp:coreProperties>
</file>